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62" r:id="rId7"/>
    <p:sldId id="258" r:id="rId8"/>
    <p:sldId id="278" r:id="rId9"/>
    <p:sldId id="267" r:id="rId10"/>
    <p:sldId id="273" r:id="rId11"/>
    <p:sldId id="274" r:id="rId12"/>
    <p:sldId id="277" r:id="rId13"/>
    <p:sldId id="275" r:id="rId14"/>
    <p:sldId id="276" r:id="rId15"/>
    <p:sldId id="279" r:id="rId16"/>
    <p:sldId id="269" r:id="rId17"/>
    <p:sldId id="270" r:id="rId18"/>
    <p:sldId id="281" r:id="rId19"/>
    <p:sldId id="268" r:id="rId20"/>
    <p:sldId id="271" r:id="rId21"/>
    <p:sldId id="263" r:id="rId22"/>
    <p:sldId id="264" r:id="rId23"/>
    <p:sldId id="265" r:id="rId24"/>
    <p:sldId id="280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202"/>
    <a:srgbClr val="E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BFF9E-5158-4B79-9508-4AF140C77AA8}" v="130" dt="2023-11-01T17:11:53.366"/>
    <p1510:client id="{1F756E87-0AA5-374D-D2ED-29A4A44BA28C}" v="8" dt="2023-11-02T16:40:45.719"/>
    <p1510:client id="{3DDC82C3-B2CB-72F8-5AEB-33FFAA175E8D}" v="22" dt="2023-11-01T22:36:31.613"/>
    <p1510:client id="{455CBF94-5E9D-D4F0-3F42-6C37D6A07ACB}" v="30" dt="2023-11-01T16:38:57.128"/>
    <p1510:client id="{59177CDE-DF97-B204-3158-D6D4D27C26E7}" v="22" dt="2023-11-01T20:28:03.711"/>
    <p1510:client id="{5A941D0D-FB0A-438C-9951-1BAF2EFBAA37}" v="15" dt="2023-11-02T17:04:31.623"/>
    <p1510:client id="{5FFEDEB3-D830-6864-3632-D5DA87AF933C}" v="5" dt="2023-11-01T15:25:23.723"/>
    <p1510:client id="{7784813C-23F5-4AE7-A620-F104BF2C885F}" v="38" dt="2023-11-01T18:12:09.320"/>
    <p1510:client id="{77AD9EF7-B8B4-B49E-6C8F-2150A7FCF244}" v="319" dt="2023-11-01T19:44:49.831"/>
    <p1510:client id="{93AB470C-9BBB-47EA-A811-E76036C522C8}" v="24" dt="2023-10-31T21:07:24.568"/>
    <p1510:client id="{97BCDDAA-B480-4F56-A22A-68E8B91118C6}" v="3" dt="2023-10-31T21:53:02.145"/>
    <p1510:client id="{9FF9593A-BC7D-1140-59EC-3A131AFF2156}" v="12" dt="2023-11-01T15:45:09.583"/>
    <p1510:client id="{A2A40BF7-AFA0-7D8D-9550-FDCA06B682C1}" v="9" dt="2023-11-02T16:18:33.127"/>
    <p1510:client id="{A6BB3B61-D60E-43FA-BF49-1AEF45F7EA5C}" v="140" dt="2023-11-01T19:47:49.600"/>
    <p1510:client id="{AE7295E5-D631-44DF-B32F-A3BEA7503AA4}" v="11" dt="2023-11-01T20:02:32.283"/>
    <p1510:client id="{B87BB261-DE01-DD72-645B-B242FA84A8D0}" v="113" dt="2023-11-01T15:24:03.278"/>
    <p1510:client id="{C1D71108-5D19-4538-BF70-405248AC780B}" v="20" dt="2023-11-01T15:53:25.254"/>
    <p1510:client id="{C38C1102-05EE-46B3-9B5F-12565C932B27}" v="12" dt="2023-11-01T16:29:47.389"/>
    <p1510:client id="{C9119DCD-CAE6-8A13-3CED-130D9064CF0C}" v="1" dt="2023-11-01T22:28:43.069"/>
    <p1510:client id="{CEFE3748-80D2-479B-B6FD-590ACC42A326}" v="54" dt="2023-11-01T19:11:11.970"/>
    <p1510:client id="{E2868FC2-4983-4687-B2BE-5F816A30A5E7}" v="118" dt="2023-11-01T21:54:29.945"/>
    <p1510:client id="{EEADFE4B-498C-A8C9-F6F3-444E755582E2}" v="6" dt="2023-11-01T21:49:58.454"/>
    <p1510:client id="{F45A0444-4EC6-4D3D-A1D8-67A588772358}" v="32" dt="2023-11-01T17:07:48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es, Mason" userId="25480640-eec6-493c-b398-cbe6ed2aeac0" providerId="ADAL" clId="{D5C4E5B1-22E3-4CA4-95EB-CC41635E9DA5}"/>
    <pc:docChg chg="undo redo custSel addSld delSld modSld sldOrd">
      <pc:chgData name="Hayes, Mason" userId="25480640-eec6-493c-b398-cbe6ed2aeac0" providerId="ADAL" clId="{D5C4E5B1-22E3-4CA4-95EB-CC41635E9DA5}" dt="2023-10-31T16:24:30.818" v="791" actId="1076"/>
      <pc:docMkLst>
        <pc:docMk/>
      </pc:docMkLst>
      <pc:sldChg chg="modSp mod">
        <pc:chgData name="Hayes, Mason" userId="25480640-eec6-493c-b398-cbe6ed2aeac0" providerId="ADAL" clId="{D5C4E5B1-22E3-4CA4-95EB-CC41635E9DA5}" dt="2023-10-25T18:04:39.180" v="469" actId="20577"/>
        <pc:sldMkLst>
          <pc:docMk/>
          <pc:sldMk cId="2302139573" sldId="256"/>
        </pc:sldMkLst>
        <pc:spChg chg="mod">
          <ac:chgData name="Hayes, Mason" userId="25480640-eec6-493c-b398-cbe6ed2aeac0" providerId="ADAL" clId="{D5C4E5B1-22E3-4CA4-95EB-CC41635E9DA5}" dt="2023-10-25T18:04:28.917" v="465" actId="20577"/>
          <ac:spMkLst>
            <pc:docMk/>
            <pc:sldMk cId="2302139573" sldId="256"/>
            <ac:spMk id="2" creationId="{00000000-0000-0000-0000-000000000000}"/>
          </ac:spMkLst>
        </pc:spChg>
        <pc:spChg chg="mod">
          <ac:chgData name="Hayes, Mason" userId="25480640-eec6-493c-b398-cbe6ed2aeac0" providerId="ADAL" clId="{D5C4E5B1-22E3-4CA4-95EB-CC41635E9DA5}" dt="2023-10-25T18:04:39.180" v="469" actId="20577"/>
          <ac:spMkLst>
            <pc:docMk/>
            <pc:sldMk cId="2302139573" sldId="256"/>
            <ac:spMk id="3" creationId="{00000000-0000-0000-0000-000000000000}"/>
          </ac:spMkLst>
        </pc:spChg>
      </pc:sldChg>
      <pc:sldChg chg="addSp delSp modSp del mod">
        <pc:chgData name="Hayes, Mason" userId="25480640-eec6-493c-b398-cbe6ed2aeac0" providerId="ADAL" clId="{D5C4E5B1-22E3-4CA4-95EB-CC41635E9DA5}" dt="2023-10-25T17:36:08.830" v="99" actId="2696"/>
        <pc:sldMkLst>
          <pc:docMk/>
          <pc:sldMk cId="3771673854" sldId="257"/>
        </pc:sldMkLst>
        <pc:spChg chg="add del">
          <ac:chgData name="Hayes, Mason" userId="25480640-eec6-493c-b398-cbe6ed2aeac0" providerId="ADAL" clId="{D5C4E5B1-22E3-4CA4-95EB-CC41635E9DA5}" dt="2023-10-25T17:36:03.090" v="98" actId="478"/>
          <ac:spMkLst>
            <pc:docMk/>
            <pc:sldMk cId="3771673854" sldId="257"/>
            <ac:spMk id="3" creationId="{00000000-0000-0000-0000-000000000000}"/>
          </ac:spMkLst>
        </pc:spChg>
        <pc:spChg chg="add del mod">
          <ac:chgData name="Hayes, Mason" userId="25480640-eec6-493c-b398-cbe6ed2aeac0" providerId="ADAL" clId="{D5C4E5B1-22E3-4CA4-95EB-CC41635E9DA5}" dt="2023-10-25T17:36:03.090" v="98" actId="478"/>
          <ac:spMkLst>
            <pc:docMk/>
            <pc:sldMk cId="3771673854" sldId="257"/>
            <ac:spMk id="5" creationId="{66FCD97A-DF67-3827-C0F2-0C404CA60DD3}"/>
          </ac:spMkLst>
        </pc:spChg>
      </pc:sldChg>
      <pc:sldChg chg="addSp delSp modSp mod ord">
        <pc:chgData name="Hayes, Mason" userId="25480640-eec6-493c-b398-cbe6ed2aeac0" providerId="ADAL" clId="{D5C4E5B1-22E3-4CA4-95EB-CC41635E9DA5}" dt="2023-10-25T18:58:16.879" v="495"/>
        <pc:sldMkLst>
          <pc:docMk/>
          <pc:sldMk cId="324064809" sldId="258"/>
        </pc:sldMkLst>
        <pc:spChg chg="mod">
          <ac:chgData name="Hayes, Mason" userId="25480640-eec6-493c-b398-cbe6ed2aeac0" providerId="ADAL" clId="{D5C4E5B1-22E3-4CA4-95EB-CC41635E9DA5}" dt="2023-10-25T17:51:54.166" v="298" actId="1076"/>
          <ac:spMkLst>
            <pc:docMk/>
            <pc:sldMk cId="324064809" sldId="258"/>
            <ac:spMk id="9" creationId="{CF02B5BD-DB08-4869-A9F2-45B5EAD21BD6}"/>
          </ac:spMkLst>
        </pc:spChg>
        <pc:spChg chg="mod">
          <ac:chgData name="Hayes, Mason" userId="25480640-eec6-493c-b398-cbe6ed2aeac0" providerId="ADAL" clId="{D5C4E5B1-22E3-4CA4-95EB-CC41635E9DA5}" dt="2023-10-25T17:52:27.790" v="303" actId="1076"/>
          <ac:spMkLst>
            <pc:docMk/>
            <pc:sldMk cId="324064809" sldId="258"/>
            <ac:spMk id="10" creationId="{FEA7F7C5-E19C-4DF5-A4AC-B0A7B5F17853}"/>
          </ac:spMkLst>
        </pc:spChg>
        <pc:spChg chg="add mod">
          <ac:chgData name="Hayes, Mason" userId="25480640-eec6-493c-b398-cbe6ed2aeac0" providerId="ADAL" clId="{D5C4E5B1-22E3-4CA4-95EB-CC41635E9DA5}" dt="2023-10-25T18:02:46.321" v="463" actId="14100"/>
          <ac:spMkLst>
            <pc:docMk/>
            <pc:sldMk cId="324064809" sldId="258"/>
            <ac:spMk id="11" creationId="{23D16D6A-9F10-7293-6FCD-5C40AB671087}"/>
          </ac:spMkLst>
        </pc:spChg>
        <pc:spChg chg="add mod">
          <ac:chgData name="Hayes, Mason" userId="25480640-eec6-493c-b398-cbe6ed2aeac0" providerId="ADAL" clId="{D5C4E5B1-22E3-4CA4-95EB-CC41635E9DA5}" dt="2023-10-25T17:59:08.222" v="403" actId="6549"/>
          <ac:spMkLst>
            <pc:docMk/>
            <pc:sldMk cId="324064809" sldId="258"/>
            <ac:spMk id="12" creationId="{D9674901-FD4A-1220-3881-BCF444D1FFB5}"/>
          </ac:spMkLst>
        </pc:spChg>
        <pc:spChg chg="del mod">
          <ac:chgData name="Hayes, Mason" userId="25480640-eec6-493c-b398-cbe6ed2aeac0" providerId="ADAL" clId="{D5C4E5B1-22E3-4CA4-95EB-CC41635E9DA5}" dt="2023-10-25T17:51:39.609" v="295" actId="478"/>
          <ac:spMkLst>
            <pc:docMk/>
            <pc:sldMk cId="324064809" sldId="258"/>
            <ac:spMk id="17" creationId="{D5E45513-1BDC-4A9B-9552-404F1E4D73D8}"/>
          </ac:spMkLst>
        </pc:spChg>
        <pc:spChg chg="mod">
          <ac:chgData name="Hayes, Mason" userId="25480640-eec6-493c-b398-cbe6ed2aeac0" providerId="ADAL" clId="{D5C4E5B1-22E3-4CA4-95EB-CC41635E9DA5}" dt="2023-10-25T17:44:56.647" v="263" actId="1076"/>
          <ac:spMkLst>
            <pc:docMk/>
            <pc:sldMk cId="324064809" sldId="258"/>
            <ac:spMk id="18" creationId="{17153E10-5D8B-4309-9119-492E50BF9310}"/>
          </ac:spMkLst>
        </pc:spChg>
        <pc:spChg chg="mod">
          <ac:chgData name="Hayes, Mason" userId="25480640-eec6-493c-b398-cbe6ed2aeac0" providerId="ADAL" clId="{D5C4E5B1-22E3-4CA4-95EB-CC41635E9DA5}" dt="2023-10-25T18:01:35.090" v="461" actId="1076"/>
          <ac:spMkLst>
            <pc:docMk/>
            <pc:sldMk cId="324064809" sldId="258"/>
            <ac:spMk id="21" creationId="{9E218EF4-7E11-4D49-BE74-7DF99FB3C6D8}"/>
          </ac:spMkLst>
        </pc:spChg>
        <pc:spChg chg="mod">
          <ac:chgData name="Hayes, Mason" userId="25480640-eec6-493c-b398-cbe6ed2aeac0" providerId="ADAL" clId="{D5C4E5B1-22E3-4CA4-95EB-CC41635E9DA5}" dt="2023-10-25T17:41:02.088" v="209" actId="20577"/>
          <ac:spMkLst>
            <pc:docMk/>
            <pc:sldMk cId="324064809" sldId="258"/>
            <ac:spMk id="22" creationId="{15C55E06-5304-44F3-A3C1-0F69BC866A39}"/>
          </ac:spMkLst>
        </pc:spChg>
        <pc:picChg chg="add mod">
          <ac:chgData name="Hayes, Mason" userId="25480640-eec6-493c-b398-cbe6ed2aeac0" providerId="ADAL" clId="{D5C4E5B1-22E3-4CA4-95EB-CC41635E9DA5}" dt="2023-10-25T18:01:41.836" v="462" actId="1076"/>
          <ac:picMkLst>
            <pc:docMk/>
            <pc:sldMk cId="324064809" sldId="258"/>
            <ac:picMk id="3" creationId="{DDF7008B-B3E8-4CF3-1E0C-182A0956890A}"/>
          </ac:picMkLst>
        </pc:picChg>
        <pc:picChg chg="add mod">
          <ac:chgData name="Hayes, Mason" userId="25480640-eec6-493c-b398-cbe6ed2aeac0" providerId="ADAL" clId="{D5C4E5B1-22E3-4CA4-95EB-CC41635E9DA5}" dt="2023-10-25T17:52:02.772" v="299" actId="1076"/>
          <ac:picMkLst>
            <pc:docMk/>
            <pc:sldMk cId="324064809" sldId="258"/>
            <ac:picMk id="5" creationId="{C7994F75-B813-637A-4908-0EB796E9BAF4}"/>
          </ac:picMkLst>
        </pc:picChg>
        <pc:picChg chg="add mod">
          <ac:chgData name="Hayes, Mason" userId="25480640-eec6-493c-b398-cbe6ed2aeac0" providerId="ADAL" clId="{D5C4E5B1-22E3-4CA4-95EB-CC41635E9DA5}" dt="2023-10-25T17:40:13.722" v="145" actId="208"/>
          <ac:picMkLst>
            <pc:docMk/>
            <pc:sldMk cId="324064809" sldId="258"/>
            <ac:picMk id="8" creationId="{30DD6E68-2D0F-FDE4-93E4-F884F6921317}"/>
          </ac:picMkLst>
        </pc:picChg>
        <pc:picChg chg="del">
          <ac:chgData name="Hayes, Mason" userId="25480640-eec6-493c-b398-cbe6ed2aeac0" providerId="ADAL" clId="{D5C4E5B1-22E3-4CA4-95EB-CC41635E9DA5}" dt="2023-10-25T17:38:25.507" v="130" actId="478"/>
          <ac:picMkLst>
            <pc:docMk/>
            <pc:sldMk cId="324064809" sldId="258"/>
            <ac:picMk id="3074" creationId="{DF35CC40-C8AD-4324-BA93-3BF83BDB1478}"/>
          </ac:picMkLst>
        </pc:picChg>
        <pc:picChg chg="del">
          <ac:chgData name="Hayes, Mason" userId="25480640-eec6-493c-b398-cbe6ed2aeac0" providerId="ADAL" clId="{D5C4E5B1-22E3-4CA4-95EB-CC41635E9DA5}" dt="2023-10-25T17:38:40.939" v="135" actId="478"/>
          <ac:picMkLst>
            <pc:docMk/>
            <pc:sldMk cId="324064809" sldId="258"/>
            <ac:picMk id="3082" creationId="{1B84B32E-ABE4-4A7F-AAE5-E3C0FBE11725}"/>
          </ac:picMkLst>
        </pc:picChg>
        <pc:picChg chg="del">
          <ac:chgData name="Hayes, Mason" userId="25480640-eec6-493c-b398-cbe6ed2aeac0" providerId="ADAL" clId="{D5C4E5B1-22E3-4CA4-95EB-CC41635E9DA5}" dt="2023-10-25T17:38:26.098" v="131" actId="478"/>
          <ac:picMkLst>
            <pc:docMk/>
            <pc:sldMk cId="324064809" sldId="258"/>
            <ac:picMk id="3084" creationId="{5CE25AAA-748F-4FE9-B262-C06DC0ED2F97}"/>
          </ac:picMkLst>
        </pc:picChg>
      </pc:sldChg>
      <pc:sldChg chg="addSp delSp modSp mod ord">
        <pc:chgData name="Hayes, Mason" userId="25480640-eec6-493c-b398-cbe6ed2aeac0" providerId="ADAL" clId="{D5C4E5B1-22E3-4CA4-95EB-CC41635E9DA5}" dt="2023-10-25T18:26:13.761" v="493" actId="1076"/>
        <pc:sldMkLst>
          <pc:docMk/>
          <pc:sldMk cId="1080027218" sldId="261"/>
        </pc:sldMkLst>
        <pc:picChg chg="add mod">
          <ac:chgData name="Hayes, Mason" userId="25480640-eec6-493c-b398-cbe6ed2aeac0" providerId="ADAL" clId="{D5C4E5B1-22E3-4CA4-95EB-CC41635E9DA5}" dt="2023-10-25T18:26:13.761" v="493" actId="1076"/>
          <ac:picMkLst>
            <pc:docMk/>
            <pc:sldMk cId="1080027218" sldId="261"/>
            <ac:picMk id="4" creationId="{8E88F560-CE4D-713D-4BE5-BD1A9E6DF1FD}"/>
          </ac:picMkLst>
        </pc:picChg>
        <pc:picChg chg="mod">
          <ac:chgData name="Hayes, Mason" userId="25480640-eec6-493c-b398-cbe6ed2aeac0" providerId="ADAL" clId="{D5C4E5B1-22E3-4CA4-95EB-CC41635E9DA5}" dt="2023-10-25T18:25:51.311" v="491" actId="1076"/>
          <ac:picMkLst>
            <pc:docMk/>
            <pc:sldMk cId="1080027218" sldId="261"/>
            <ac:picMk id="20" creationId="{FFD80BF7-850A-47B4-997A-2BAE8578D532}"/>
          </ac:picMkLst>
        </pc:picChg>
        <pc:picChg chg="mod">
          <ac:chgData name="Hayes, Mason" userId="25480640-eec6-493c-b398-cbe6ed2aeac0" providerId="ADAL" clId="{D5C4E5B1-22E3-4CA4-95EB-CC41635E9DA5}" dt="2023-10-25T18:25:56.109" v="492" actId="1076"/>
          <ac:picMkLst>
            <pc:docMk/>
            <pc:sldMk cId="1080027218" sldId="261"/>
            <ac:picMk id="24" creationId="{D9F26F3D-23BE-4FC2-B2C2-0622A07E19F6}"/>
          </ac:picMkLst>
        </pc:picChg>
        <pc:picChg chg="mod">
          <ac:chgData name="Hayes, Mason" userId="25480640-eec6-493c-b398-cbe6ed2aeac0" providerId="ADAL" clId="{D5C4E5B1-22E3-4CA4-95EB-CC41635E9DA5}" dt="2023-10-25T18:25:44.870" v="490" actId="1076"/>
          <ac:picMkLst>
            <pc:docMk/>
            <pc:sldMk cId="1080027218" sldId="261"/>
            <ac:picMk id="26" creationId="{CBAFBDF6-A7D9-4220-828A-9A88188E3E8B}"/>
          </ac:picMkLst>
        </pc:picChg>
        <pc:picChg chg="del">
          <ac:chgData name="Hayes, Mason" userId="25480640-eec6-493c-b398-cbe6ed2aeac0" providerId="ADAL" clId="{D5C4E5B1-22E3-4CA4-95EB-CC41635E9DA5}" dt="2023-10-25T18:24:15.669" v="477" actId="478"/>
          <ac:picMkLst>
            <pc:docMk/>
            <pc:sldMk cId="1080027218" sldId="261"/>
            <ac:picMk id="1041" creationId="{D9281360-4956-45D4-8026-54E28F1C9B3D}"/>
          </ac:picMkLst>
        </pc:picChg>
      </pc:sldChg>
      <pc:sldChg chg="addSp delSp modSp mod ord">
        <pc:chgData name="Hayes, Mason" userId="25480640-eec6-493c-b398-cbe6ed2aeac0" providerId="ADAL" clId="{D5C4E5B1-22E3-4CA4-95EB-CC41635E9DA5}" dt="2023-10-25T18:25:19.048" v="488" actId="1076"/>
        <pc:sldMkLst>
          <pc:docMk/>
          <pc:sldMk cId="3579190832" sldId="262"/>
        </pc:sldMkLst>
        <pc:picChg chg="add mod">
          <ac:chgData name="Hayes, Mason" userId="25480640-eec6-493c-b398-cbe6ed2aeac0" providerId="ADAL" clId="{D5C4E5B1-22E3-4CA4-95EB-CC41635E9DA5}" dt="2023-10-25T18:25:19.048" v="488" actId="1076"/>
          <ac:picMkLst>
            <pc:docMk/>
            <pc:sldMk cId="3579190832" sldId="262"/>
            <ac:picMk id="3" creationId="{C1522925-DD89-7D28-EE5A-1591425943D5}"/>
          </ac:picMkLst>
        </pc:picChg>
        <pc:picChg chg="del">
          <ac:chgData name="Hayes, Mason" userId="25480640-eec6-493c-b398-cbe6ed2aeac0" providerId="ADAL" clId="{D5C4E5B1-22E3-4CA4-95EB-CC41635E9DA5}" dt="2023-10-25T18:24:16.837" v="478" actId="478"/>
          <ac:picMkLst>
            <pc:docMk/>
            <pc:sldMk cId="3579190832" sldId="262"/>
            <ac:picMk id="1041" creationId="{D9281360-4956-45D4-8026-54E28F1C9B3D}"/>
          </ac:picMkLst>
        </pc:picChg>
      </pc:sldChg>
      <pc:sldChg chg="addSp delSp modSp mod">
        <pc:chgData name="Hayes, Mason" userId="25480640-eec6-493c-b398-cbe6ed2aeac0" providerId="ADAL" clId="{D5C4E5B1-22E3-4CA4-95EB-CC41635E9DA5}" dt="2023-10-31T16:11:15.573" v="784" actId="478"/>
        <pc:sldMkLst>
          <pc:docMk/>
          <pc:sldMk cId="2013136178" sldId="266"/>
        </pc:sldMkLst>
        <pc:picChg chg="add del mod">
          <ac:chgData name="Hayes, Mason" userId="25480640-eec6-493c-b398-cbe6ed2aeac0" providerId="ADAL" clId="{D5C4E5B1-22E3-4CA4-95EB-CC41635E9DA5}" dt="2023-10-31T16:11:15.573" v="784" actId="478"/>
          <ac:picMkLst>
            <pc:docMk/>
            <pc:sldMk cId="2013136178" sldId="266"/>
            <ac:picMk id="6" creationId="{C16F147B-EFB3-A860-D19D-67DB2B0A6A80}"/>
          </ac:picMkLst>
        </pc:picChg>
      </pc:sldChg>
      <pc:sldChg chg="new del ord">
        <pc:chgData name="Hayes, Mason" userId="25480640-eec6-493c-b398-cbe6ed2aeac0" providerId="ADAL" clId="{D5C4E5B1-22E3-4CA4-95EB-CC41635E9DA5}" dt="2023-10-25T18:05:03.315" v="475" actId="2696"/>
        <pc:sldMkLst>
          <pc:docMk/>
          <pc:sldMk cId="227255603" sldId="267"/>
        </pc:sldMkLst>
      </pc:sldChg>
      <pc:sldChg chg="addSp delSp modSp new mod">
        <pc:chgData name="Hayes, Mason" userId="25480640-eec6-493c-b398-cbe6ed2aeac0" providerId="ADAL" clId="{D5C4E5B1-22E3-4CA4-95EB-CC41635E9DA5}" dt="2023-10-31T16:24:30.818" v="791" actId="1076"/>
        <pc:sldMkLst>
          <pc:docMk/>
          <pc:sldMk cId="691195623" sldId="267"/>
        </pc:sldMkLst>
        <pc:spChg chg="mod">
          <ac:chgData name="Hayes, Mason" userId="25480640-eec6-493c-b398-cbe6ed2aeac0" providerId="ADAL" clId="{D5C4E5B1-22E3-4CA4-95EB-CC41635E9DA5}" dt="2023-10-25T19:17:07.586" v="642" actId="20577"/>
          <ac:spMkLst>
            <pc:docMk/>
            <pc:sldMk cId="691195623" sldId="267"/>
            <ac:spMk id="2" creationId="{6DD5DBF4-B2E9-BEFA-2C16-9A1D770F6776}"/>
          </ac:spMkLst>
        </pc:spChg>
        <pc:spChg chg="mod">
          <ac:chgData name="Hayes, Mason" userId="25480640-eec6-493c-b398-cbe6ed2aeac0" providerId="ADAL" clId="{D5C4E5B1-22E3-4CA4-95EB-CC41635E9DA5}" dt="2023-10-31T16:06:46.009" v="781" actId="20577"/>
          <ac:spMkLst>
            <pc:docMk/>
            <pc:sldMk cId="691195623" sldId="267"/>
            <ac:spMk id="3" creationId="{6D30211D-0190-B65B-8EA0-57716C768FCB}"/>
          </ac:spMkLst>
        </pc:spChg>
        <pc:picChg chg="add del mod modCrop">
          <ac:chgData name="Hayes, Mason" userId="25480640-eec6-493c-b398-cbe6ed2aeac0" providerId="ADAL" clId="{D5C4E5B1-22E3-4CA4-95EB-CC41635E9DA5}" dt="2023-10-31T16:24:08.024" v="785" actId="478"/>
          <ac:picMkLst>
            <pc:docMk/>
            <pc:sldMk cId="691195623" sldId="267"/>
            <ac:picMk id="5" creationId="{F674E424-CC48-1552-2853-E21124C744BA}"/>
          </ac:picMkLst>
        </pc:picChg>
        <pc:picChg chg="add mod modCrop">
          <ac:chgData name="Hayes, Mason" userId="25480640-eec6-493c-b398-cbe6ed2aeac0" providerId="ADAL" clId="{D5C4E5B1-22E3-4CA4-95EB-CC41635E9DA5}" dt="2023-10-31T16:24:30.818" v="791" actId="1076"/>
          <ac:picMkLst>
            <pc:docMk/>
            <pc:sldMk cId="691195623" sldId="267"/>
            <ac:picMk id="7" creationId="{5859C21F-1A2A-7915-720B-0A842C7E732D}"/>
          </ac:picMkLst>
        </pc:picChg>
      </pc:sldChg>
      <pc:sldChg chg="new">
        <pc:chgData name="Hayes, Mason" userId="25480640-eec6-493c-b398-cbe6ed2aeac0" providerId="ADAL" clId="{D5C4E5B1-22E3-4CA4-95EB-CC41635E9DA5}" dt="2023-10-25T19:18:25.641" v="762" actId="680"/>
        <pc:sldMkLst>
          <pc:docMk/>
          <pc:sldMk cId="3714400817" sldId="268"/>
        </pc:sldMkLst>
      </pc:sldChg>
      <pc:sldChg chg="new del">
        <pc:chgData name="Hayes, Mason" userId="25480640-eec6-493c-b398-cbe6ed2aeac0" providerId="ADAL" clId="{D5C4E5B1-22E3-4CA4-95EB-CC41635E9DA5}" dt="2023-10-31T16:09:01.553" v="782" actId="2696"/>
        <pc:sldMkLst>
          <pc:docMk/>
          <pc:sldMk cId="1528467755" sldId="271"/>
        </pc:sldMkLst>
      </pc:sldChg>
    </pc:docChg>
  </pc:docChgLst>
  <pc:docChgLst>
    <pc:chgData name="Murphy, Jenny" userId="S::jmurphy38@ewu.edu::a7c352c6-0ef6-49a5-8837-d199901740eb" providerId="AD" clId="Web-{5A941D0D-FB0A-438C-9951-1BAF2EFBAA37}"/>
    <pc:docChg chg="addSld delSld modSld">
      <pc:chgData name="Murphy, Jenny" userId="S::jmurphy38@ewu.edu::a7c352c6-0ef6-49a5-8837-d199901740eb" providerId="AD" clId="Web-{5A941D0D-FB0A-438C-9951-1BAF2EFBAA37}" dt="2023-11-02T17:04:31.623" v="13"/>
      <pc:docMkLst>
        <pc:docMk/>
      </pc:docMkLst>
      <pc:sldChg chg="addSp delSp modSp">
        <pc:chgData name="Murphy, Jenny" userId="S::jmurphy38@ewu.edu::a7c352c6-0ef6-49a5-8837-d199901740eb" providerId="AD" clId="Web-{5A941D0D-FB0A-438C-9951-1BAF2EFBAA37}" dt="2023-11-02T17:04:31.623" v="13"/>
        <pc:sldMkLst>
          <pc:docMk/>
          <pc:sldMk cId="2915225255" sldId="265"/>
        </pc:sldMkLst>
        <pc:picChg chg="add del mod modCrop">
          <ac:chgData name="Murphy, Jenny" userId="S::jmurphy38@ewu.edu::a7c352c6-0ef6-49a5-8837-d199901740eb" providerId="AD" clId="Web-{5A941D0D-FB0A-438C-9951-1BAF2EFBAA37}" dt="2023-11-02T17:04:13.466" v="10"/>
          <ac:picMkLst>
            <pc:docMk/>
            <pc:sldMk cId="2915225255" sldId="265"/>
            <ac:picMk id="4" creationId="{FB4B9829-2C4C-3522-42C5-C68C53474ACB}"/>
          </ac:picMkLst>
        </pc:picChg>
        <pc:picChg chg="add del">
          <ac:chgData name="Murphy, Jenny" userId="S::jmurphy38@ewu.edu::a7c352c6-0ef6-49a5-8837-d199901740eb" providerId="AD" clId="Web-{5A941D0D-FB0A-438C-9951-1BAF2EFBAA37}" dt="2023-11-02T17:04:31.623" v="13"/>
          <ac:picMkLst>
            <pc:docMk/>
            <pc:sldMk cId="2915225255" sldId="265"/>
            <ac:picMk id="6" creationId="{E045D570-0DCD-D654-555E-A4298BA1289A}"/>
          </ac:picMkLst>
        </pc:picChg>
      </pc:sldChg>
      <pc:sldChg chg="new add del">
        <pc:chgData name="Murphy, Jenny" userId="S::jmurphy38@ewu.edu::a7c352c6-0ef6-49a5-8837-d199901740eb" providerId="AD" clId="Web-{5A941D0D-FB0A-438C-9951-1BAF2EFBAA37}" dt="2023-11-02T17:04:20.498" v="12"/>
        <pc:sldMkLst>
          <pc:docMk/>
          <pc:sldMk cId="2469085876" sldId="282"/>
        </pc:sldMkLst>
      </pc:sldChg>
    </pc:docChg>
  </pc:docChgLst>
  <pc:docChgLst>
    <pc:chgData name="Endres, Erin" userId="S::eendres@ewu.edu::2c0ceded-56c7-4826-a0b9-cd4e18b496b7" providerId="AD" clId="Web-{A2A40BF7-AFA0-7D8D-9550-FDCA06B682C1}"/>
    <pc:docChg chg="modSld">
      <pc:chgData name="Endres, Erin" userId="S::eendres@ewu.edu::2c0ceded-56c7-4826-a0b9-cd4e18b496b7" providerId="AD" clId="Web-{A2A40BF7-AFA0-7D8D-9550-FDCA06B682C1}" dt="2023-11-02T16:18:33.127" v="8" actId="1076"/>
      <pc:docMkLst>
        <pc:docMk/>
      </pc:docMkLst>
      <pc:sldChg chg="addSp delSp modSp">
        <pc:chgData name="Endres, Erin" userId="S::eendres@ewu.edu::2c0ceded-56c7-4826-a0b9-cd4e18b496b7" providerId="AD" clId="Web-{A2A40BF7-AFA0-7D8D-9550-FDCA06B682C1}" dt="2023-11-02T16:18:33.127" v="8" actId="1076"/>
        <pc:sldMkLst>
          <pc:docMk/>
          <pc:sldMk cId="3895206031" sldId="274"/>
        </pc:sldMkLst>
        <pc:picChg chg="add del mod">
          <ac:chgData name="Endres, Erin" userId="S::eendres@ewu.edu::2c0ceded-56c7-4826-a0b9-cd4e18b496b7" providerId="AD" clId="Web-{A2A40BF7-AFA0-7D8D-9550-FDCA06B682C1}" dt="2023-11-02T16:18:33.127" v="8" actId="1076"/>
          <ac:picMkLst>
            <pc:docMk/>
            <pc:sldMk cId="3895206031" sldId="274"/>
            <ac:picMk id="3" creationId="{B23E2ED6-AA83-55D3-27B7-E04F45B6DD65}"/>
          </ac:picMkLst>
        </pc:picChg>
        <pc:picChg chg="del">
          <ac:chgData name="Endres, Erin" userId="S::eendres@ewu.edu::2c0ceded-56c7-4826-a0b9-cd4e18b496b7" providerId="AD" clId="Web-{A2A40BF7-AFA0-7D8D-9550-FDCA06B682C1}" dt="2023-11-02T16:18:24.189" v="5"/>
          <ac:picMkLst>
            <pc:docMk/>
            <pc:sldMk cId="3895206031" sldId="274"/>
            <ac:picMk id="4" creationId="{015E2271-3E65-039C-6D1C-E464CDFBEFE4}"/>
          </ac:picMkLst>
        </pc:picChg>
      </pc:sldChg>
      <pc:sldChg chg="modSp">
        <pc:chgData name="Endres, Erin" userId="S::eendres@ewu.edu::2c0ceded-56c7-4826-a0b9-cd4e18b496b7" providerId="AD" clId="Web-{A2A40BF7-AFA0-7D8D-9550-FDCA06B682C1}" dt="2023-11-02T16:07:45.037" v="0" actId="1076"/>
        <pc:sldMkLst>
          <pc:docMk/>
          <pc:sldMk cId="2902686201" sldId="277"/>
        </pc:sldMkLst>
        <pc:picChg chg="mod">
          <ac:chgData name="Endres, Erin" userId="S::eendres@ewu.edu::2c0ceded-56c7-4826-a0b9-cd4e18b496b7" providerId="AD" clId="Web-{A2A40BF7-AFA0-7D8D-9550-FDCA06B682C1}" dt="2023-11-02T16:07:45.037" v="0" actId="1076"/>
          <ac:picMkLst>
            <pc:docMk/>
            <pc:sldMk cId="2902686201" sldId="277"/>
            <ac:picMk id="4" creationId="{BA23F29C-8D0B-DD99-85DC-D9E643056355}"/>
          </ac:picMkLst>
        </pc:picChg>
      </pc:sldChg>
    </pc:docChg>
  </pc:docChgLst>
  <pc:docChgLst>
    <pc:chgData name="Hayes, Mason" userId="25480640-eec6-493c-b398-cbe6ed2aeac0" providerId="ADAL" clId="{97BCDDAA-B480-4F56-A22A-68E8B91118C6}"/>
    <pc:docChg chg="custSel modSld">
      <pc:chgData name="Hayes, Mason" userId="25480640-eec6-493c-b398-cbe6ed2aeac0" providerId="ADAL" clId="{97BCDDAA-B480-4F56-A22A-68E8B91118C6}" dt="2023-10-31T21:53:16.686" v="47" actId="1076"/>
      <pc:docMkLst>
        <pc:docMk/>
      </pc:docMkLst>
      <pc:sldChg chg="addSp delSp modSp mod">
        <pc:chgData name="Hayes, Mason" userId="25480640-eec6-493c-b398-cbe6ed2aeac0" providerId="ADAL" clId="{97BCDDAA-B480-4F56-A22A-68E8B91118C6}" dt="2023-10-31T21:53:16.686" v="47" actId="1076"/>
        <pc:sldMkLst>
          <pc:docMk/>
          <pc:sldMk cId="2013136178" sldId="266"/>
        </pc:sldMkLst>
        <pc:spChg chg="mod">
          <ac:chgData name="Hayes, Mason" userId="25480640-eec6-493c-b398-cbe6ed2aeac0" providerId="ADAL" clId="{97BCDDAA-B480-4F56-A22A-68E8B91118C6}" dt="2023-10-31T21:46:48.714" v="26" actId="20577"/>
          <ac:spMkLst>
            <pc:docMk/>
            <pc:sldMk cId="2013136178" sldId="266"/>
            <ac:spMk id="2" creationId="{E55B8320-7A2D-DAAA-9460-F13CF56FAD5C}"/>
          </ac:spMkLst>
        </pc:spChg>
        <pc:spChg chg="mod">
          <ac:chgData name="Hayes, Mason" userId="25480640-eec6-493c-b398-cbe6ed2aeac0" providerId="ADAL" clId="{97BCDDAA-B480-4F56-A22A-68E8B91118C6}" dt="2023-10-31T21:53:15.024" v="46" actId="1076"/>
          <ac:spMkLst>
            <pc:docMk/>
            <pc:sldMk cId="2013136178" sldId="266"/>
            <ac:spMk id="3" creationId="{4A48BC0A-0B2F-C618-68B2-9948D51B53FD}"/>
          </ac:spMkLst>
        </pc:spChg>
        <pc:picChg chg="del">
          <ac:chgData name="Hayes, Mason" userId="25480640-eec6-493c-b398-cbe6ed2aeac0" providerId="ADAL" clId="{97BCDDAA-B480-4F56-A22A-68E8B91118C6}" dt="2023-10-31T21:46:50.777" v="27" actId="478"/>
          <ac:picMkLst>
            <pc:docMk/>
            <pc:sldMk cId="2013136178" sldId="266"/>
            <ac:picMk id="5" creationId="{4D2099A8-B451-A042-4C91-C0CF56041084}"/>
          </ac:picMkLst>
        </pc:picChg>
        <pc:picChg chg="add del mod">
          <ac:chgData name="Hayes, Mason" userId="25480640-eec6-493c-b398-cbe6ed2aeac0" providerId="ADAL" clId="{97BCDDAA-B480-4F56-A22A-68E8B91118C6}" dt="2023-10-31T21:48:00.892" v="35" actId="478"/>
          <ac:picMkLst>
            <pc:docMk/>
            <pc:sldMk cId="2013136178" sldId="266"/>
            <ac:picMk id="6" creationId="{5B02A79C-C4E3-DF94-AB8C-3F5D5B8F7EFC}"/>
          </ac:picMkLst>
        </pc:picChg>
        <pc:picChg chg="add del mod">
          <ac:chgData name="Hayes, Mason" userId="25480640-eec6-493c-b398-cbe6ed2aeac0" providerId="ADAL" clId="{97BCDDAA-B480-4F56-A22A-68E8B91118C6}" dt="2023-10-31T21:47:53.338" v="32" actId="478"/>
          <ac:picMkLst>
            <pc:docMk/>
            <pc:sldMk cId="2013136178" sldId="266"/>
            <ac:picMk id="8" creationId="{7F8BA5A6-7984-C111-2136-E738D2631FC3}"/>
          </ac:picMkLst>
        </pc:picChg>
        <pc:picChg chg="add del mod">
          <ac:chgData name="Hayes, Mason" userId="25480640-eec6-493c-b398-cbe6ed2aeac0" providerId="ADAL" clId="{97BCDDAA-B480-4F56-A22A-68E8B91118C6}" dt="2023-10-31T21:53:05.790" v="44" actId="478"/>
          <ac:picMkLst>
            <pc:docMk/>
            <pc:sldMk cId="2013136178" sldId="266"/>
            <ac:picMk id="10" creationId="{3388E990-0C7A-6EE8-F682-6342A751D8E8}"/>
          </ac:picMkLst>
        </pc:picChg>
        <pc:picChg chg="add mod">
          <ac:chgData name="Hayes, Mason" userId="25480640-eec6-493c-b398-cbe6ed2aeac0" providerId="ADAL" clId="{97BCDDAA-B480-4F56-A22A-68E8B91118C6}" dt="2023-10-31T21:53:16.686" v="47" actId="1076"/>
          <ac:picMkLst>
            <pc:docMk/>
            <pc:sldMk cId="2013136178" sldId="266"/>
            <ac:picMk id="12" creationId="{CF79C83E-C7BD-324C-C0F7-483653B27F1A}"/>
          </ac:picMkLst>
        </pc:picChg>
      </pc:sldChg>
    </pc:docChg>
  </pc:docChgLst>
  <pc:docChgLst>
    <pc:chgData name="Wagner, Morgan" userId="S::mwagner22@ewu.edu::f03846ee-3f8a-4f56-ae3c-fee1a1f2b36d" providerId="AD" clId="Web-{CEFE3748-80D2-479B-B6FD-590ACC42A326}"/>
    <pc:docChg chg="modSld">
      <pc:chgData name="Wagner, Morgan" userId="S::mwagner22@ewu.edu::f03846ee-3f8a-4f56-ae3c-fee1a1f2b36d" providerId="AD" clId="Web-{CEFE3748-80D2-479B-B6FD-590ACC42A326}" dt="2023-11-01T19:11:11.970" v="46" actId="1076"/>
      <pc:docMkLst>
        <pc:docMk/>
      </pc:docMkLst>
      <pc:sldChg chg="addSp delSp modSp">
        <pc:chgData name="Wagner, Morgan" userId="S::mwagner22@ewu.edu::f03846ee-3f8a-4f56-ae3c-fee1a1f2b36d" providerId="AD" clId="Web-{CEFE3748-80D2-479B-B6FD-590ACC42A326}" dt="2023-11-01T18:59:33.414" v="21" actId="1076"/>
        <pc:sldMkLst>
          <pc:docMk/>
          <pc:sldMk cId="3714400817" sldId="268"/>
        </pc:sldMkLst>
        <pc:spChg chg="add del mod">
          <ac:chgData name="Wagner, Morgan" userId="S::mwagner22@ewu.edu::f03846ee-3f8a-4f56-ae3c-fee1a1f2b36d" providerId="AD" clId="Web-{CEFE3748-80D2-479B-B6FD-590ACC42A326}" dt="2023-11-01T18:59:16.866" v="16"/>
          <ac:spMkLst>
            <pc:docMk/>
            <pc:sldMk cId="3714400817" sldId="268"/>
            <ac:spMk id="3" creationId="{2288A890-BA00-CC12-9F4B-015C29B84997}"/>
          </ac:spMkLst>
        </pc:spChg>
        <pc:picChg chg="del">
          <ac:chgData name="Wagner, Morgan" userId="S::mwagner22@ewu.edu::f03846ee-3f8a-4f56-ae3c-fee1a1f2b36d" providerId="AD" clId="Web-{CEFE3748-80D2-479B-B6FD-590ACC42A326}" dt="2023-11-01T18:59:14.741" v="15"/>
          <ac:picMkLst>
            <pc:docMk/>
            <pc:sldMk cId="3714400817" sldId="268"/>
            <ac:picMk id="4" creationId="{2DC8B296-0E1F-F53B-6A90-3F71FD968694}"/>
          </ac:picMkLst>
        </pc:picChg>
        <pc:picChg chg="add mod ord">
          <ac:chgData name="Wagner, Morgan" userId="S::mwagner22@ewu.edu::f03846ee-3f8a-4f56-ae3c-fee1a1f2b36d" providerId="AD" clId="Web-{CEFE3748-80D2-479B-B6FD-590ACC42A326}" dt="2023-11-01T18:59:33.414" v="21" actId="1076"/>
          <ac:picMkLst>
            <pc:docMk/>
            <pc:sldMk cId="3714400817" sldId="268"/>
            <ac:picMk id="5" creationId="{5E64BC94-5D6C-1F4E-C0F6-9628EF22DBF2}"/>
          </ac:picMkLst>
        </pc:picChg>
      </pc:sldChg>
      <pc:sldChg chg="addSp delSp modSp">
        <pc:chgData name="Wagner, Morgan" userId="S::mwagner22@ewu.edu::f03846ee-3f8a-4f56-ae3c-fee1a1f2b36d" providerId="AD" clId="Web-{CEFE3748-80D2-479B-B6FD-590ACC42A326}" dt="2023-11-01T18:51:58.554" v="3" actId="1076"/>
        <pc:sldMkLst>
          <pc:docMk/>
          <pc:sldMk cId="4233858191" sldId="269"/>
        </pc:sldMkLst>
        <pc:picChg chg="add mod">
          <ac:chgData name="Wagner, Morgan" userId="S::mwagner22@ewu.edu::f03846ee-3f8a-4f56-ae3c-fee1a1f2b36d" providerId="AD" clId="Web-{CEFE3748-80D2-479B-B6FD-590ACC42A326}" dt="2023-11-01T18:51:58.554" v="3" actId="1076"/>
          <ac:picMkLst>
            <pc:docMk/>
            <pc:sldMk cId="4233858191" sldId="269"/>
            <ac:picMk id="2" creationId="{A3D58A3B-949E-951A-9FB5-5A3E535EC873}"/>
          </ac:picMkLst>
        </pc:picChg>
        <pc:picChg chg="del">
          <ac:chgData name="Wagner, Morgan" userId="S::mwagner22@ewu.edu::f03846ee-3f8a-4f56-ae3c-fee1a1f2b36d" providerId="AD" clId="Web-{CEFE3748-80D2-479B-B6FD-590ACC42A326}" dt="2023-11-01T18:51:49.616" v="0"/>
          <ac:picMkLst>
            <pc:docMk/>
            <pc:sldMk cId="4233858191" sldId="269"/>
            <ac:picMk id="7" creationId="{AFBA5F17-717E-D044-7215-8B896EBEAA29}"/>
          </ac:picMkLst>
        </pc:picChg>
      </pc:sldChg>
      <pc:sldChg chg="addSp delSp modSp">
        <pc:chgData name="Wagner, Morgan" userId="S::mwagner22@ewu.edu::f03846ee-3f8a-4f56-ae3c-fee1a1f2b36d" providerId="AD" clId="Web-{CEFE3748-80D2-479B-B6FD-590ACC42A326}" dt="2023-11-01T18:54:33.794" v="14" actId="1076"/>
        <pc:sldMkLst>
          <pc:docMk/>
          <pc:sldMk cId="3049192987" sldId="270"/>
        </pc:sldMkLst>
        <pc:spChg chg="add del mod">
          <ac:chgData name="Wagner, Morgan" userId="S::mwagner22@ewu.edu::f03846ee-3f8a-4f56-ae3c-fee1a1f2b36d" providerId="AD" clId="Web-{CEFE3748-80D2-479B-B6FD-590ACC42A326}" dt="2023-11-01T18:53:49.136" v="5"/>
          <ac:spMkLst>
            <pc:docMk/>
            <pc:sldMk cId="3049192987" sldId="270"/>
            <ac:spMk id="3" creationId="{5C25D96D-A911-0E78-71A9-A0BBBE52E6F7}"/>
          </ac:spMkLst>
        </pc:spChg>
        <pc:spChg chg="add del mod">
          <ac:chgData name="Wagner, Morgan" userId="S::mwagner22@ewu.edu::f03846ee-3f8a-4f56-ae3c-fee1a1f2b36d" providerId="AD" clId="Web-{CEFE3748-80D2-479B-B6FD-590ACC42A326}" dt="2023-11-01T18:54:27.606" v="13"/>
          <ac:spMkLst>
            <pc:docMk/>
            <pc:sldMk cId="3049192987" sldId="270"/>
            <ac:spMk id="8" creationId="{42CBFBCB-544B-B990-A88E-8E50E5E65B94}"/>
          </ac:spMkLst>
        </pc:spChg>
        <pc:picChg chg="add mod ord">
          <ac:chgData name="Wagner, Morgan" userId="S::mwagner22@ewu.edu::f03846ee-3f8a-4f56-ae3c-fee1a1f2b36d" providerId="AD" clId="Web-{CEFE3748-80D2-479B-B6FD-590ACC42A326}" dt="2023-11-01T18:54:02.808" v="11" actId="1076"/>
          <ac:picMkLst>
            <pc:docMk/>
            <pc:sldMk cId="3049192987" sldId="270"/>
            <ac:picMk id="4" creationId="{E7A90334-B2A1-B6EE-FA73-29862246F577}"/>
          </ac:picMkLst>
        </pc:picChg>
        <pc:picChg chg="del">
          <ac:chgData name="Wagner, Morgan" userId="S::mwagner22@ewu.edu::f03846ee-3f8a-4f56-ae3c-fee1a1f2b36d" providerId="AD" clId="Web-{CEFE3748-80D2-479B-B6FD-590ACC42A326}" dt="2023-11-01T18:53:47.276" v="4"/>
          <ac:picMkLst>
            <pc:docMk/>
            <pc:sldMk cId="3049192987" sldId="270"/>
            <ac:picMk id="5" creationId="{08452EBA-52D8-0F8B-6B13-AB54F22D95FB}"/>
          </ac:picMkLst>
        </pc:picChg>
        <pc:picChg chg="del mod">
          <ac:chgData name="Wagner, Morgan" userId="S::mwagner22@ewu.edu::f03846ee-3f8a-4f56-ae3c-fee1a1f2b36d" providerId="AD" clId="Web-{CEFE3748-80D2-479B-B6FD-590ACC42A326}" dt="2023-11-01T18:54:05.777" v="12"/>
          <ac:picMkLst>
            <pc:docMk/>
            <pc:sldMk cId="3049192987" sldId="270"/>
            <ac:picMk id="6" creationId="{3F7A032F-6294-00A1-24E8-E7D47E63363B}"/>
          </ac:picMkLst>
        </pc:picChg>
        <pc:picChg chg="add mod ord">
          <ac:chgData name="Wagner, Morgan" userId="S::mwagner22@ewu.edu::f03846ee-3f8a-4f56-ae3c-fee1a1f2b36d" providerId="AD" clId="Web-{CEFE3748-80D2-479B-B6FD-590ACC42A326}" dt="2023-11-01T18:54:33.794" v="14" actId="1076"/>
          <ac:picMkLst>
            <pc:docMk/>
            <pc:sldMk cId="3049192987" sldId="270"/>
            <ac:picMk id="9" creationId="{EDCED04B-337D-2744-AFBE-8A4CFD359CF1}"/>
          </ac:picMkLst>
        </pc:picChg>
      </pc:sldChg>
      <pc:sldChg chg="addSp delSp modSp">
        <pc:chgData name="Wagner, Morgan" userId="S::mwagner22@ewu.edu::f03846ee-3f8a-4f56-ae3c-fee1a1f2b36d" providerId="AD" clId="Web-{CEFE3748-80D2-479B-B6FD-590ACC42A326}" dt="2023-11-01T19:02:46.796" v="31" actId="1076"/>
        <pc:sldMkLst>
          <pc:docMk/>
          <pc:sldMk cId="4086274149" sldId="271"/>
        </pc:sldMkLst>
        <pc:spChg chg="add del mod">
          <ac:chgData name="Wagner, Morgan" userId="S::mwagner22@ewu.edu::f03846ee-3f8a-4f56-ae3c-fee1a1f2b36d" providerId="AD" clId="Web-{CEFE3748-80D2-479B-B6FD-590ACC42A326}" dt="2023-11-01T19:02:04.091" v="23"/>
          <ac:spMkLst>
            <pc:docMk/>
            <pc:sldMk cId="4086274149" sldId="271"/>
            <ac:spMk id="3" creationId="{F83D860B-C648-3AAE-CB78-E400816F81D5}"/>
          </ac:spMkLst>
        </pc:spChg>
        <pc:picChg chg="del">
          <ac:chgData name="Wagner, Morgan" userId="S::mwagner22@ewu.edu::f03846ee-3f8a-4f56-ae3c-fee1a1f2b36d" providerId="AD" clId="Web-{CEFE3748-80D2-479B-B6FD-590ACC42A326}" dt="2023-11-01T19:02:02.763" v="22"/>
          <ac:picMkLst>
            <pc:docMk/>
            <pc:sldMk cId="4086274149" sldId="271"/>
            <ac:picMk id="4" creationId="{58BC8CBD-07A1-4A54-5D2F-B0F3467D7E4E}"/>
          </ac:picMkLst>
        </pc:picChg>
        <pc:picChg chg="del">
          <ac:chgData name="Wagner, Morgan" userId="S::mwagner22@ewu.edu::f03846ee-3f8a-4f56-ae3c-fee1a1f2b36d" providerId="AD" clId="Web-{CEFE3748-80D2-479B-B6FD-590ACC42A326}" dt="2023-11-01T19:02:12.966" v="25"/>
          <ac:picMkLst>
            <pc:docMk/>
            <pc:sldMk cId="4086274149" sldId="271"/>
            <ac:picMk id="5" creationId="{B47750E3-2A1C-8287-E63C-C399C65F12BE}"/>
          </ac:picMkLst>
        </pc:picChg>
        <pc:picChg chg="add mod ord">
          <ac:chgData name="Wagner, Morgan" userId="S::mwagner22@ewu.edu::f03846ee-3f8a-4f56-ae3c-fee1a1f2b36d" providerId="AD" clId="Web-{CEFE3748-80D2-479B-B6FD-590ACC42A326}" dt="2023-11-01T19:02:21.373" v="29" actId="1076"/>
          <ac:picMkLst>
            <pc:docMk/>
            <pc:sldMk cId="4086274149" sldId="271"/>
            <ac:picMk id="6" creationId="{3CD9390C-741A-5719-C1C0-F3D86990960E}"/>
          </ac:picMkLst>
        </pc:picChg>
        <pc:picChg chg="add mod">
          <ac:chgData name="Wagner, Morgan" userId="S::mwagner22@ewu.edu::f03846ee-3f8a-4f56-ae3c-fee1a1f2b36d" providerId="AD" clId="Web-{CEFE3748-80D2-479B-B6FD-590ACC42A326}" dt="2023-11-01T19:02:46.796" v="31" actId="1076"/>
          <ac:picMkLst>
            <pc:docMk/>
            <pc:sldMk cId="4086274149" sldId="271"/>
            <ac:picMk id="7" creationId="{926C9F99-E24F-D2C3-BD8E-5A5007F51275}"/>
          </ac:picMkLst>
        </pc:picChg>
      </pc:sldChg>
      <pc:sldChg chg="addSp delSp modSp">
        <pc:chgData name="Wagner, Morgan" userId="S::mwagner22@ewu.edu::f03846ee-3f8a-4f56-ae3c-fee1a1f2b36d" providerId="AD" clId="Web-{CEFE3748-80D2-479B-B6FD-590ACC42A326}" dt="2023-11-01T19:11:11.970" v="46" actId="1076"/>
        <pc:sldMkLst>
          <pc:docMk/>
          <pc:sldMk cId="364658970" sldId="279"/>
        </pc:sldMkLst>
        <pc:picChg chg="add del mod">
          <ac:chgData name="Wagner, Morgan" userId="S::mwagner22@ewu.edu::f03846ee-3f8a-4f56-ae3c-fee1a1f2b36d" providerId="AD" clId="Web-{CEFE3748-80D2-479B-B6FD-590ACC42A326}" dt="2023-11-01T19:10:58.922" v="41"/>
          <ac:picMkLst>
            <pc:docMk/>
            <pc:sldMk cId="364658970" sldId="279"/>
            <ac:picMk id="3" creationId="{01DC9011-5BE9-EE2F-77A1-92724F4376C5}"/>
          </ac:picMkLst>
        </pc:picChg>
        <pc:picChg chg="mod">
          <ac:chgData name="Wagner, Morgan" userId="S::mwagner22@ewu.edu::f03846ee-3f8a-4f56-ae3c-fee1a1f2b36d" providerId="AD" clId="Web-{CEFE3748-80D2-479B-B6FD-590ACC42A326}" dt="2023-11-01T19:11:11.970" v="46" actId="1076"/>
          <ac:picMkLst>
            <pc:docMk/>
            <pc:sldMk cId="364658970" sldId="279"/>
            <ac:picMk id="5" creationId="{2CC3CA05-2F2E-460F-2022-79A9E95AD89C}"/>
          </ac:picMkLst>
        </pc:picChg>
        <pc:picChg chg="del">
          <ac:chgData name="Wagner, Morgan" userId="S::mwagner22@ewu.edu::f03846ee-3f8a-4f56-ae3c-fee1a1f2b36d" providerId="AD" clId="Web-{CEFE3748-80D2-479B-B6FD-590ACC42A326}" dt="2023-11-01T19:09:06.684" v="32"/>
          <ac:picMkLst>
            <pc:docMk/>
            <pc:sldMk cId="364658970" sldId="279"/>
            <ac:picMk id="6" creationId="{F51C45D7-3491-EF20-D967-33CE41122282}"/>
          </ac:picMkLst>
        </pc:picChg>
      </pc:sldChg>
    </pc:docChg>
  </pc:docChgLst>
  <pc:docChgLst>
    <pc:chgData name="Wagner, Morgan" userId="S::mwagner22@ewu.edu::f03846ee-3f8a-4f56-ae3c-fee1a1f2b36d" providerId="AD" clId="Web-{31A36378-EDF9-409D-BF9F-758BCC4C46AA}"/>
    <pc:docChg chg="modSld">
      <pc:chgData name="Wagner, Morgan" userId="S::mwagner22@ewu.edu::f03846ee-3f8a-4f56-ae3c-fee1a1f2b36d" providerId="AD" clId="Web-{31A36378-EDF9-409D-BF9F-758BCC4C46AA}" dt="2023-10-23T21:30:16.238" v="135" actId="20577"/>
      <pc:docMkLst>
        <pc:docMk/>
      </pc:docMkLst>
      <pc:sldChg chg="modSp">
        <pc:chgData name="Wagner, Morgan" userId="S::mwagner22@ewu.edu::f03846ee-3f8a-4f56-ae3c-fee1a1f2b36d" providerId="AD" clId="Web-{31A36378-EDF9-409D-BF9F-758BCC4C46AA}" dt="2023-10-23T21:30:16.238" v="135" actId="20577"/>
        <pc:sldMkLst>
          <pc:docMk/>
          <pc:sldMk cId="2061804435" sldId="259"/>
        </pc:sldMkLst>
        <pc:spChg chg="mod">
          <ac:chgData name="Wagner, Morgan" userId="S::mwagner22@ewu.edu::f03846ee-3f8a-4f56-ae3c-fee1a1f2b36d" providerId="AD" clId="Web-{31A36378-EDF9-409D-BF9F-758BCC4C46AA}" dt="2023-10-23T21:10:04.717" v="3" actId="20577"/>
          <ac:spMkLst>
            <pc:docMk/>
            <pc:sldMk cId="2061804435" sldId="259"/>
            <ac:spMk id="2" creationId="{00000000-0000-0000-0000-000000000000}"/>
          </ac:spMkLst>
        </pc:spChg>
        <pc:spChg chg="mod">
          <ac:chgData name="Wagner, Morgan" userId="S::mwagner22@ewu.edu::f03846ee-3f8a-4f56-ae3c-fee1a1f2b36d" providerId="AD" clId="Web-{31A36378-EDF9-409D-BF9F-758BCC4C46AA}" dt="2023-10-23T21:30:16.238" v="135" actId="20577"/>
          <ac:spMkLst>
            <pc:docMk/>
            <pc:sldMk cId="2061804435" sldId="259"/>
            <ac:spMk id="3" creationId="{00000000-0000-0000-0000-000000000000}"/>
          </ac:spMkLst>
        </pc:spChg>
        <pc:spChg chg="mod">
          <ac:chgData name="Wagner, Morgan" userId="S::mwagner22@ewu.edu::f03846ee-3f8a-4f56-ae3c-fee1a1f2b36d" providerId="AD" clId="Web-{31A36378-EDF9-409D-BF9F-758BCC4C46AA}" dt="2023-10-23T21:15:23.802" v="95" actId="20577"/>
          <ac:spMkLst>
            <pc:docMk/>
            <pc:sldMk cId="2061804435" sldId="259"/>
            <ac:spMk id="4" creationId="{00000000-0000-0000-0000-000000000000}"/>
          </ac:spMkLst>
        </pc:spChg>
      </pc:sldChg>
    </pc:docChg>
  </pc:docChgLst>
  <pc:docChgLst>
    <pc:chgData name="Wagner, Morgan" userId="S::mwagner22@ewu.edu::f03846ee-3f8a-4f56-ae3c-fee1a1f2b36d" providerId="AD" clId="Web-{C9921362-EAF8-4581-9FAC-7848D9D56F19}"/>
    <pc:docChg chg="addSld modSld">
      <pc:chgData name="Wagner, Morgan" userId="S::mwagner22@ewu.edu::f03846ee-3f8a-4f56-ae3c-fee1a1f2b36d" providerId="AD" clId="Web-{C9921362-EAF8-4581-9FAC-7848D9D56F19}" dt="2023-10-26T23:29:22.425" v="145" actId="1076"/>
      <pc:docMkLst>
        <pc:docMk/>
      </pc:docMkLst>
      <pc:sldChg chg="modSp">
        <pc:chgData name="Wagner, Morgan" userId="S::mwagner22@ewu.edu::f03846ee-3f8a-4f56-ae3c-fee1a1f2b36d" providerId="AD" clId="Web-{C9921362-EAF8-4581-9FAC-7848D9D56F19}" dt="2023-10-26T23:25:38.213" v="114" actId="20577"/>
        <pc:sldMkLst>
          <pc:docMk/>
          <pc:sldMk cId="2061804435" sldId="259"/>
        </pc:sldMkLst>
        <pc:spChg chg="mod">
          <ac:chgData name="Wagner, Morgan" userId="S::mwagner22@ewu.edu::f03846ee-3f8a-4f56-ae3c-fee1a1f2b36d" providerId="AD" clId="Web-{C9921362-EAF8-4581-9FAC-7848D9D56F19}" dt="2023-10-26T23:24:30.444" v="34" actId="20577"/>
          <ac:spMkLst>
            <pc:docMk/>
            <pc:sldMk cId="2061804435" sldId="259"/>
            <ac:spMk id="2" creationId="{00000000-0000-0000-0000-000000000000}"/>
          </ac:spMkLst>
        </pc:spChg>
        <pc:spChg chg="mod">
          <ac:chgData name="Wagner, Morgan" userId="S::mwagner22@ewu.edu::f03846ee-3f8a-4f56-ae3c-fee1a1f2b36d" providerId="AD" clId="Web-{C9921362-EAF8-4581-9FAC-7848D9D56F19}" dt="2023-10-26T23:25:08.086" v="81" actId="20577"/>
          <ac:spMkLst>
            <pc:docMk/>
            <pc:sldMk cId="2061804435" sldId="259"/>
            <ac:spMk id="3" creationId="{00000000-0000-0000-0000-000000000000}"/>
          </ac:spMkLst>
        </pc:spChg>
        <pc:spChg chg="mod">
          <ac:chgData name="Wagner, Morgan" userId="S::mwagner22@ewu.edu::f03846ee-3f8a-4f56-ae3c-fee1a1f2b36d" providerId="AD" clId="Web-{C9921362-EAF8-4581-9FAC-7848D9D56F19}" dt="2023-10-26T23:25:38.213" v="114" actId="20577"/>
          <ac:spMkLst>
            <pc:docMk/>
            <pc:sldMk cId="2061804435" sldId="259"/>
            <ac:spMk id="4" creationId="{00000000-0000-0000-0000-000000000000}"/>
          </ac:spMkLst>
        </pc:spChg>
      </pc:sldChg>
      <pc:sldChg chg="addSp delSp modSp new">
        <pc:chgData name="Wagner, Morgan" userId="S::mwagner22@ewu.edu::f03846ee-3f8a-4f56-ae3c-fee1a1f2b36d" providerId="AD" clId="Web-{C9921362-EAF8-4581-9FAC-7848D9D56F19}" dt="2023-10-26T23:26:24.558" v="124" actId="1076"/>
        <pc:sldMkLst>
          <pc:docMk/>
          <pc:sldMk cId="4233858191" sldId="269"/>
        </pc:sldMkLst>
        <pc:spChg chg="del mod">
          <ac:chgData name="Wagner, Morgan" userId="S::mwagner22@ewu.edu::f03846ee-3f8a-4f56-ae3c-fee1a1f2b36d" providerId="AD" clId="Web-{C9921362-EAF8-4581-9FAC-7848D9D56F19}" dt="2023-10-26T23:23:34.161" v="8"/>
          <ac:spMkLst>
            <pc:docMk/>
            <pc:sldMk cId="4233858191" sldId="269"/>
            <ac:spMk id="2" creationId="{7B11A702-C89B-3F98-B642-0DF6F3D168F0}"/>
          </ac:spMkLst>
        </pc:spChg>
        <pc:spChg chg="del">
          <ac:chgData name="Wagner, Morgan" userId="S::mwagner22@ewu.edu::f03846ee-3f8a-4f56-ae3c-fee1a1f2b36d" providerId="AD" clId="Web-{C9921362-EAF8-4581-9FAC-7848D9D56F19}" dt="2023-10-26T23:23:36.395" v="9"/>
          <ac:spMkLst>
            <pc:docMk/>
            <pc:sldMk cId="4233858191" sldId="269"/>
            <ac:spMk id="3" creationId="{BE76FB39-0E62-CED0-4AE5-61104F98927F}"/>
          </ac:spMkLst>
        </pc:spChg>
        <pc:spChg chg="del">
          <ac:chgData name="Wagner, Morgan" userId="S::mwagner22@ewu.edu::f03846ee-3f8a-4f56-ae3c-fee1a1f2b36d" providerId="AD" clId="Web-{C9921362-EAF8-4581-9FAC-7848D9D56F19}" dt="2023-10-26T23:23:38.489" v="11"/>
          <ac:spMkLst>
            <pc:docMk/>
            <pc:sldMk cId="4233858191" sldId="269"/>
            <ac:spMk id="4" creationId="{70571A47-5C7D-E3FC-FA5B-93C59A2D6A09}"/>
          </ac:spMkLst>
        </pc:spChg>
        <pc:spChg chg="add del mod">
          <ac:chgData name="Wagner, Morgan" userId="S::mwagner22@ewu.edu::f03846ee-3f8a-4f56-ae3c-fee1a1f2b36d" providerId="AD" clId="Web-{C9921362-EAF8-4581-9FAC-7848D9D56F19}" dt="2023-10-26T23:23:37.552" v="10"/>
          <ac:spMkLst>
            <pc:docMk/>
            <pc:sldMk cId="4233858191" sldId="269"/>
            <ac:spMk id="6" creationId="{B7C6AD67-7B85-7799-33C1-8D10C6E1F2FB}"/>
          </ac:spMkLst>
        </pc:spChg>
        <pc:picChg chg="add mod">
          <ac:chgData name="Wagner, Morgan" userId="S::mwagner22@ewu.edu::f03846ee-3f8a-4f56-ae3c-fee1a1f2b36d" providerId="AD" clId="Web-{C9921362-EAF8-4581-9FAC-7848D9D56F19}" dt="2023-10-26T23:26:24.558" v="124" actId="1076"/>
          <ac:picMkLst>
            <pc:docMk/>
            <pc:sldMk cId="4233858191" sldId="269"/>
            <ac:picMk id="7" creationId="{AFBA5F17-717E-D044-7215-8B896EBEAA29}"/>
          </ac:picMkLst>
        </pc:picChg>
      </pc:sldChg>
      <pc:sldChg chg="addSp delSp modSp new">
        <pc:chgData name="Wagner, Morgan" userId="S::mwagner22@ewu.edu::f03846ee-3f8a-4f56-ae3c-fee1a1f2b36d" providerId="AD" clId="Web-{C9921362-EAF8-4581-9FAC-7848D9D56F19}" dt="2023-10-26T23:29:22.425" v="145" actId="1076"/>
        <pc:sldMkLst>
          <pc:docMk/>
          <pc:sldMk cId="3049192987" sldId="270"/>
        </pc:sldMkLst>
        <pc:spChg chg="del">
          <ac:chgData name="Wagner, Morgan" userId="S::mwagner22@ewu.edu::f03846ee-3f8a-4f56-ae3c-fee1a1f2b36d" providerId="AD" clId="Web-{C9921362-EAF8-4581-9FAC-7848D9D56F19}" dt="2023-10-26T23:28:56.924" v="138"/>
          <ac:spMkLst>
            <pc:docMk/>
            <pc:sldMk cId="3049192987" sldId="270"/>
            <ac:spMk id="2" creationId="{21D27D44-DED5-E0F9-4892-C95859044CFA}"/>
          </ac:spMkLst>
        </pc:spChg>
        <pc:spChg chg="del">
          <ac:chgData name="Wagner, Morgan" userId="S::mwagner22@ewu.edu::f03846ee-3f8a-4f56-ae3c-fee1a1f2b36d" providerId="AD" clId="Web-{C9921362-EAF8-4581-9FAC-7848D9D56F19}" dt="2023-10-26T23:28:15.156" v="125"/>
          <ac:spMkLst>
            <pc:docMk/>
            <pc:sldMk cId="3049192987" sldId="270"/>
            <ac:spMk id="3" creationId="{7881E963-400C-12E7-3A66-4BC695421C8B}"/>
          </ac:spMkLst>
        </pc:spChg>
        <pc:spChg chg="del">
          <ac:chgData name="Wagner, Morgan" userId="S::mwagner22@ewu.edu::f03846ee-3f8a-4f56-ae3c-fee1a1f2b36d" providerId="AD" clId="Web-{C9921362-EAF8-4581-9FAC-7848D9D56F19}" dt="2023-10-26T23:28:18.156" v="126"/>
          <ac:spMkLst>
            <pc:docMk/>
            <pc:sldMk cId="3049192987" sldId="270"/>
            <ac:spMk id="4" creationId="{AAAC0BA0-329B-9862-4745-885679F9047B}"/>
          </ac:spMkLst>
        </pc:spChg>
        <pc:picChg chg="add mod ord">
          <ac:chgData name="Wagner, Morgan" userId="S::mwagner22@ewu.edu::f03846ee-3f8a-4f56-ae3c-fee1a1f2b36d" providerId="AD" clId="Web-{C9921362-EAF8-4581-9FAC-7848D9D56F19}" dt="2023-10-26T23:29:18.721" v="144" actId="1076"/>
          <ac:picMkLst>
            <pc:docMk/>
            <pc:sldMk cId="3049192987" sldId="270"/>
            <ac:picMk id="5" creationId="{08452EBA-52D8-0F8B-6B13-AB54F22D95FB}"/>
          </ac:picMkLst>
        </pc:picChg>
        <pc:picChg chg="add mod ord">
          <ac:chgData name="Wagner, Morgan" userId="S::mwagner22@ewu.edu::f03846ee-3f8a-4f56-ae3c-fee1a1f2b36d" providerId="AD" clId="Web-{C9921362-EAF8-4581-9FAC-7848D9D56F19}" dt="2023-10-26T23:29:22.425" v="145" actId="1076"/>
          <ac:picMkLst>
            <pc:docMk/>
            <pc:sldMk cId="3049192987" sldId="270"/>
            <ac:picMk id="6" creationId="{3F7A032F-6294-00A1-24E8-E7D47E63363B}"/>
          </ac:picMkLst>
        </pc:picChg>
      </pc:sldChg>
    </pc:docChg>
  </pc:docChgLst>
  <pc:docChgLst>
    <pc:chgData name="Murphy, Jenny" userId="S::jmurphy38@ewu.edu::a7c352c6-0ef6-49a5-8837-d199901740eb" providerId="AD" clId="Web-{F5EDAB0B-D28B-AE7A-7B2A-01E8444C9776}"/>
    <pc:docChg chg="addSld delSld modSld">
      <pc:chgData name="Murphy, Jenny" userId="S::jmurphy38@ewu.edu::a7c352c6-0ef6-49a5-8837-d199901740eb" providerId="AD" clId="Web-{F5EDAB0B-D28B-AE7A-7B2A-01E8444C9776}" dt="2023-10-24T19:25:02.122" v="153"/>
      <pc:docMkLst>
        <pc:docMk/>
      </pc:docMkLst>
      <pc:sldChg chg="del">
        <pc:chgData name="Murphy, Jenny" userId="S::jmurphy38@ewu.edu::a7c352c6-0ef6-49a5-8837-d199901740eb" providerId="AD" clId="Web-{F5EDAB0B-D28B-AE7A-7B2A-01E8444C9776}" dt="2023-10-24T18:33:31.106" v="0"/>
        <pc:sldMkLst>
          <pc:docMk/>
          <pc:sldMk cId="2500769402" sldId="260"/>
        </pc:sldMkLst>
      </pc:sldChg>
      <pc:sldChg chg="addSp delSp modSp new">
        <pc:chgData name="Murphy, Jenny" userId="S::jmurphy38@ewu.edu::a7c352c6-0ef6-49a5-8837-d199901740eb" providerId="AD" clId="Web-{F5EDAB0B-D28B-AE7A-7B2A-01E8444C9776}" dt="2023-10-24T18:42:04.466" v="42" actId="14100"/>
        <pc:sldMkLst>
          <pc:docMk/>
          <pc:sldMk cId="3837632497" sldId="263"/>
        </pc:sldMkLst>
        <pc:spChg chg="mod">
          <ac:chgData name="Murphy, Jenny" userId="S::jmurphy38@ewu.edu::a7c352c6-0ef6-49a5-8837-d199901740eb" providerId="AD" clId="Web-{F5EDAB0B-D28B-AE7A-7B2A-01E8444C9776}" dt="2023-10-24T18:34:28.811" v="6" actId="20577"/>
          <ac:spMkLst>
            <pc:docMk/>
            <pc:sldMk cId="3837632497" sldId="263"/>
            <ac:spMk id="2" creationId="{863A86FF-121F-B73C-6D7C-AE7693C3045C}"/>
          </ac:spMkLst>
        </pc:spChg>
        <pc:spChg chg="mod">
          <ac:chgData name="Murphy, Jenny" userId="S::jmurphy38@ewu.edu::a7c352c6-0ef6-49a5-8837-d199901740eb" providerId="AD" clId="Web-{F5EDAB0B-D28B-AE7A-7B2A-01E8444C9776}" dt="2023-10-24T18:40:40.979" v="33" actId="20577"/>
          <ac:spMkLst>
            <pc:docMk/>
            <pc:sldMk cId="3837632497" sldId="263"/>
            <ac:spMk id="3" creationId="{36A8A526-3163-5155-E3AF-A5B8A0B2E0D7}"/>
          </ac:spMkLst>
        </pc:spChg>
        <pc:spChg chg="del mod">
          <ac:chgData name="Murphy, Jenny" userId="S::jmurphy38@ewu.edu::a7c352c6-0ef6-49a5-8837-d199901740eb" providerId="AD" clId="Web-{F5EDAB0B-D28B-AE7A-7B2A-01E8444C9776}" dt="2023-10-24T18:39:34.352" v="26"/>
          <ac:spMkLst>
            <pc:docMk/>
            <pc:sldMk cId="3837632497" sldId="263"/>
            <ac:spMk id="4" creationId="{C8D84554-A3A5-4F31-6200-29132DCE48A8}"/>
          </ac:spMkLst>
        </pc:spChg>
        <pc:spChg chg="add del mod">
          <ac:chgData name="Murphy, Jenny" userId="S::jmurphy38@ewu.edu::a7c352c6-0ef6-49a5-8837-d199901740eb" providerId="AD" clId="Web-{F5EDAB0B-D28B-AE7A-7B2A-01E8444C9776}" dt="2023-10-24T18:41:21.542" v="38"/>
          <ac:spMkLst>
            <pc:docMk/>
            <pc:sldMk cId="3837632497" sldId="263"/>
            <ac:spMk id="6" creationId="{99A757D4-82DF-3E44-19AF-0473282DE5AC}"/>
          </ac:spMkLst>
        </pc:spChg>
        <pc:picChg chg="add del mod">
          <ac:chgData name="Murphy, Jenny" userId="S::jmurphy38@ewu.edu::a7c352c6-0ef6-49a5-8837-d199901740eb" providerId="AD" clId="Web-{F5EDAB0B-D28B-AE7A-7B2A-01E8444C9776}" dt="2023-10-24T18:41:21.542" v="38"/>
          <ac:picMkLst>
            <pc:docMk/>
            <pc:sldMk cId="3837632497" sldId="263"/>
            <ac:picMk id="5" creationId="{1B1CF22A-195A-1DB8-3CB7-18D44DCD0488}"/>
          </ac:picMkLst>
        </pc:picChg>
        <pc:picChg chg="add mod">
          <ac:chgData name="Murphy, Jenny" userId="S::jmurphy38@ewu.edu::a7c352c6-0ef6-49a5-8837-d199901740eb" providerId="AD" clId="Web-{F5EDAB0B-D28B-AE7A-7B2A-01E8444C9776}" dt="2023-10-24T18:42:04.466" v="42" actId="14100"/>
          <ac:picMkLst>
            <pc:docMk/>
            <pc:sldMk cId="3837632497" sldId="263"/>
            <ac:picMk id="8" creationId="{27683F01-0259-FA14-E7AB-3AD1A6F291BF}"/>
          </ac:picMkLst>
        </pc:picChg>
      </pc:sldChg>
      <pc:sldChg chg="delSp modSp new">
        <pc:chgData name="Murphy, Jenny" userId="S::jmurphy38@ewu.edu::a7c352c6-0ef6-49a5-8837-d199901740eb" providerId="AD" clId="Web-{F5EDAB0B-D28B-AE7A-7B2A-01E8444C9776}" dt="2023-10-24T19:19:20.096" v="142" actId="20577"/>
        <pc:sldMkLst>
          <pc:docMk/>
          <pc:sldMk cId="1640739196" sldId="264"/>
        </pc:sldMkLst>
        <pc:spChg chg="mod">
          <ac:chgData name="Murphy, Jenny" userId="S::jmurphy38@ewu.edu::a7c352c6-0ef6-49a5-8837-d199901740eb" providerId="AD" clId="Web-{F5EDAB0B-D28B-AE7A-7B2A-01E8444C9776}" dt="2023-10-24T19:07:13.230" v="78" actId="20577"/>
          <ac:spMkLst>
            <pc:docMk/>
            <pc:sldMk cId="1640739196" sldId="264"/>
            <ac:spMk id="2" creationId="{C6C6CC03-F40F-DA08-6F20-D49BB9904FB8}"/>
          </ac:spMkLst>
        </pc:spChg>
        <pc:spChg chg="mod">
          <ac:chgData name="Murphy, Jenny" userId="S::jmurphy38@ewu.edu::a7c352c6-0ef6-49a5-8837-d199901740eb" providerId="AD" clId="Web-{F5EDAB0B-D28B-AE7A-7B2A-01E8444C9776}" dt="2023-10-24T19:19:20.096" v="142" actId="20577"/>
          <ac:spMkLst>
            <pc:docMk/>
            <pc:sldMk cId="1640739196" sldId="264"/>
            <ac:spMk id="3" creationId="{B7908DD9-BE79-7A15-CE96-8C4377D91980}"/>
          </ac:spMkLst>
        </pc:spChg>
        <pc:spChg chg="del mod">
          <ac:chgData name="Murphy, Jenny" userId="S::jmurphy38@ewu.edu::a7c352c6-0ef6-49a5-8837-d199901740eb" providerId="AD" clId="Web-{F5EDAB0B-D28B-AE7A-7B2A-01E8444C9776}" dt="2023-10-24T18:50:49.810" v="54"/>
          <ac:spMkLst>
            <pc:docMk/>
            <pc:sldMk cId="1640739196" sldId="264"/>
            <ac:spMk id="4" creationId="{8B852E84-243B-F355-E7F1-CF095D0091E1}"/>
          </ac:spMkLst>
        </pc:spChg>
      </pc:sldChg>
      <pc:sldChg chg="addSp delSp modSp new">
        <pc:chgData name="Murphy, Jenny" userId="S::jmurphy38@ewu.edu::a7c352c6-0ef6-49a5-8837-d199901740eb" providerId="AD" clId="Web-{F5EDAB0B-D28B-AE7A-7B2A-01E8444C9776}" dt="2023-10-24T19:19:11.034" v="140" actId="1076"/>
        <pc:sldMkLst>
          <pc:docMk/>
          <pc:sldMk cId="2915225255" sldId="265"/>
        </pc:sldMkLst>
        <pc:spChg chg="mod">
          <ac:chgData name="Murphy, Jenny" userId="S::jmurphy38@ewu.edu::a7c352c6-0ef6-49a5-8837-d199901740eb" providerId="AD" clId="Web-{F5EDAB0B-D28B-AE7A-7B2A-01E8444C9776}" dt="2023-10-24T19:09:38.219" v="118" actId="20577"/>
          <ac:spMkLst>
            <pc:docMk/>
            <pc:sldMk cId="2915225255" sldId="265"/>
            <ac:spMk id="2" creationId="{E68A2CD7-CE3B-8AC0-4B8F-306ACD44027E}"/>
          </ac:spMkLst>
        </pc:spChg>
        <pc:spChg chg="mod">
          <ac:chgData name="Murphy, Jenny" userId="S::jmurphy38@ewu.edu::a7c352c6-0ef6-49a5-8837-d199901740eb" providerId="AD" clId="Web-{F5EDAB0B-D28B-AE7A-7B2A-01E8444C9776}" dt="2023-10-24T19:19:11.034" v="140" actId="1076"/>
          <ac:spMkLst>
            <pc:docMk/>
            <pc:sldMk cId="2915225255" sldId="265"/>
            <ac:spMk id="3" creationId="{6A030D02-6AD4-1013-EFE2-4C0AB3253A0F}"/>
          </ac:spMkLst>
        </pc:spChg>
        <pc:spChg chg="add mod">
          <ac:chgData name="Murphy, Jenny" userId="S::jmurphy38@ewu.edu::a7c352c6-0ef6-49a5-8837-d199901740eb" providerId="AD" clId="Web-{F5EDAB0B-D28B-AE7A-7B2A-01E8444C9776}" dt="2023-10-24T19:15:37.058" v="130" actId="20577"/>
          <ac:spMkLst>
            <pc:docMk/>
            <pc:sldMk cId="2915225255" sldId="265"/>
            <ac:spMk id="5" creationId="{EFA01EAF-3446-BC86-C9FA-B69A0DAC45F0}"/>
          </ac:spMkLst>
        </pc:spChg>
        <pc:picChg chg="add del mod">
          <ac:chgData name="Murphy, Jenny" userId="S::jmurphy38@ewu.edu::a7c352c6-0ef6-49a5-8837-d199901740eb" providerId="AD" clId="Web-{F5EDAB0B-D28B-AE7A-7B2A-01E8444C9776}" dt="2023-10-24T19:16:55.326" v="134"/>
          <ac:picMkLst>
            <pc:docMk/>
            <pc:sldMk cId="2915225255" sldId="265"/>
            <ac:picMk id="6" creationId="{600DB8D4-E42D-1FBF-901E-D4413459A459}"/>
          </ac:picMkLst>
        </pc:picChg>
        <pc:picChg chg="add mod">
          <ac:chgData name="Murphy, Jenny" userId="S::jmurphy38@ewu.edu::a7c352c6-0ef6-49a5-8837-d199901740eb" providerId="AD" clId="Web-{F5EDAB0B-D28B-AE7A-7B2A-01E8444C9776}" dt="2023-10-24T19:18:00.266" v="136" actId="1076"/>
          <ac:picMkLst>
            <pc:docMk/>
            <pc:sldMk cId="2915225255" sldId="265"/>
            <ac:picMk id="7" creationId="{FFBBB7B9-BC40-A9CA-1C6C-18961072364D}"/>
          </ac:picMkLst>
        </pc:picChg>
      </pc:sldChg>
      <pc:sldChg chg="addSp delSp modSp new">
        <pc:chgData name="Murphy, Jenny" userId="S::jmurphy38@ewu.edu::a7c352c6-0ef6-49a5-8837-d199901740eb" providerId="AD" clId="Web-{F5EDAB0B-D28B-AE7A-7B2A-01E8444C9776}" dt="2023-10-24T19:25:02.122" v="153"/>
        <pc:sldMkLst>
          <pc:docMk/>
          <pc:sldMk cId="1129265508" sldId="266"/>
        </pc:sldMkLst>
        <pc:spChg chg="mod">
          <ac:chgData name="Murphy, Jenny" userId="S::jmurphy38@ewu.edu::a7c352c6-0ef6-49a5-8837-d199901740eb" providerId="AD" clId="Web-{F5EDAB0B-D28B-AE7A-7B2A-01E8444C9776}" dt="2023-10-24T19:24:04.261" v="152" actId="20577"/>
          <ac:spMkLst>
            <pc:docMk/>
            <pc:sldMk cId="1129265508" sldId="266"/>
            <ac:spMk id="2" creationId="{7818F14F-CEA8-A28C-D485-7A369C99623B}"/>
          </ac:spMkLst>
        </pc:spChg>
        <pc:spChg chg="del">
          <ac:chgData name="Murphy, Jenny" userId="S::jmurphy38@ewu.edu::a7c352c6-0ef6-49a5-8837-d199901740eb" providerId="AD" clId="Web-{F5EDAB0B-D28B-AE7A-7B2A-01E8444C9776}" dt="2023-10-24T19:25:02.122" v="153"/>
          <ac:spMkLst>
            <pc:docMk/>
            <pc:sldMk cId="1129265508" sldId="266"/>
            <ac:spMk id="3" creationId="{2CAA6D69-6AC8-3878-095B-3548141627B7}"/>
          </ac:spMkLst>
        </pc:spChg>
        <pc:picChg chg="add mod ord">
          <ac:chgData name="Murphy, Jenny" userId="S::jmurphy38@ewu.edu::a7c352c6-0ef6-49a5-8837-d199901740eb" providerId="AD" clId="Web-{F5EDAB0B-D28B-AE7A-7B2A-01E8444C9776}" dt="2023-10-24T19:25:02.122" v="153"/>
          <ac:picMkLst>
            <pc:docMk/>
            <pc:sldMk cId="1129265508" sldId="266"/>
            <ac:picMk id="4" creationId="{2B2B3D66-48F5-4596-6FF1-5BBA2FFD1336}"/>
          </ac:picMkLst>
        </pc:picChg>
      </pc:sldChg>
    </pc:docChg>
  </pc:docChgLst>
  <pc:docChgLst>
    <pc:chgData name="Wagner, Morgan" userId="S::mwagner22@ewu.edu::f03846ee-3f8a-4f56-ae3c-fee1a1f2b36d" providerId="AD" clId="Web-{C1D71108-5D19-4538-BF70-405248AC780B}"/>
    <pc:docChg chg="modSld">
      <pc:chgData name="Wagner, Morgan" userId="S::mwagner22@ewu.edu::f03846ee-3f8a-4f56-ae3c-fee1a1f2b36d" providerId="AD" clId="Web-{C1D71108-5D19-4538-BF70-405248AC780B}" dt="2023-11-01T15:53:24.583" v="18" actId="20577"/>
      <pc:docMkLst>
        <pc:docMk/>
      </pc:docMkLst>
      <pc:sldChg chg="modSp">
        <pc:chgData name="Wagner, Morgan" userId="S::mwagner22@ewu.edu::f03846ee-3f8a-4f56-ae3c-fee1a1f2b36d" providerId="AD" clId="Web-{C1D71108-5D19-4538-BF70-405248AC780B}" dt="2023-11-01T15:53:24.583" v="18" actId="20577"/>
        <pc:sldMkLst>
          <pc:docMk/>
          <pc:sldMk cId="2061804435" sldId="259"/>
        </pc:sldMkLst>
        <pc:spChg chg="mod">
          <ac:chgData name="Wagner, Morgan" userId="S::mwagner22@ewu.edu::f03846ee-3f8a-4f56-ae3c-fee1a1f2b36d" providerId="AD" clId="Web-{C1D71108-5D19-4538-BF70-405248AC780B}" dt="2023-11-01T15:53:24.583" v="18" actId="20577"/>
          <ac:spMkLst>
            <pc:docMk/>
            <pc:sldMk cId="2061804435" sldId="259"/>
            <ac:spMk id="4" creationId="{00000000-0000-0000-0000-000000000000}"/>
          </ac:spMkLst>
        </pc:spChg>
      </pc:sldChg>
    </pc:docChg>
  </pc:docChgLst>
  <pc:docChgLst>
    <pc:chgData name="Wagner, Morgan" userId="S::mwagner22@ewu.edu::f03846ee-3f8a-4f56-ae3c-fee1a1f2b36d" providerId="AD" clId="Web-{262CFB2A-5D77-4EF6-B9F9-91F3283AEEF8}"/>
    <pc:docChg chg="sldOrd">
      <pc:chgData name="Wagner, Morgan" userId="S::mwagner22@ewu.edu::f03846ee-3f8a-4f56-ae3c-fee1a1f2b36d" providerId="AD" clId="Web-{262CFB2A-5D77-4EF6-B9F9-91F3283AEEF8}" dt="2023-10-23T21:42:09.034" v="1"/>
      <pc:docMkLst>
        <pc:docMk/>
      </pc:docMkLst>
      <pc:sldChg chg="ord">
        <pc:chgData name="Wagner, Morgan" userId="S::mwagner22@ewu.edu::f03846ee-3f8a-4f56-ae3c-fee1a1f2b36d" providerId="AD" clId="Web-{262CFB2A-5D77-4EF6-B9F9-91F3283AEEF8}" dt="2023-10-23T21:42:09.034" v="1"/>
        <pc:sldMkLst>
          <pc:docMk/>
          <pc:sldMk cId="2500769402" sldId="260"/>
        </pc:sldMkLst>
      </pc:sldChg>
    </pc:docChg>
  </pc:docChgLst>
  <pc:docChgLst>
    <pc:chgData name="Endres, Erin" userId="S::eendres@ewu.edu::2c0ceded-56c7-4826-a0b9-cd4e18b496b7" providerId="AD" clId="Web-{1F756E87-0AA5-374D-D2ED-29A4A44BA28C}"/>
    <pc:docChg chg="modSld">
      <pc:chgData name="Endres, Erin" userId="S::eendres@ewu.edu::2c0ceded-56c7-4826-a0b9-cd4e18b496b7" providerId="AD" clId="Web-{1F756E87-0AA5-374D-D2ED-29A4A44BA28C}" dt="2023-11-02T16:40:45.719" v="6" actId="1076"/>
      <pc:docMkLst>
        <pc:docMk/>
      </pc:docMkLst>
      <pc:sldChg chg="addSp delSp modSp">
        <pc:chgData name="Endres, Erin" userId="S::eendres@ewu.edu::2c0ceded-56c7-4826-a0b9-cd4e18b496b7" providerId="AD" clId="Web-{1F756E87-0AA5-374D-D2ED-29A4A44BA28C}" dt="2023-11-02T16:40:45.719" v="6" actId="1076"/>
        <pc:sldMkLst>
          <pc:docMk/>
          <pc:sldMk cId="4098347034" sldId="276"/>
        </pc:sldMkLst>
        <pc:picChg chg="add mod">
          <ac:chgData name="Endres, Erin" userId="S::eendres@ewu.edu::2c0ceded-56c7-4826-a0b9-cd4e18b496b7" providerId="AD" clId="Web-{1F756E87-0AA5-374D-D2ED-29A4A44BA28C}" dt="2023-11-02T16:40:45.719" v="6" actId="1076"/>
          <ac:picMkLst>
            <pc:docMk/>
            <pc:sldMk cId="4098347034" sldId="276"/>
            <ac:picMk id="3" creationId="{C491D5DE-A90E-D904-4206-D81E703BAB0A}"/>
          </ac:picMkLst>
        </pc:picChg>
        <pc:picChg chg="del">
          <ac:chgData name="Endres, Erin" userId="S::eendres@ewu.edu::2c0ceded-56c7-4826-a0b9-cd4e18b496b7" providerId="AD" clId="Web-{1F756E87-0AA5-374D-D2ED-29A4A44BA28C}" dt="2023-11-02T16:40:06.953" v="1"/>
          <ac:picMkLst>
            <pc:docMk/>
            <pc:sldMk cId="4098347034" sldId="276"/>
            <ac:picMk id="5" creationId="{45211CBA-C7EA-C62A-F8C9-5A12B89D217A}"/>
          </ac:picMkLst>
        </pc:picChg>
      </pc:sldChg>
    </pc:docChg>
  </pc:docChgLst>
  <pc:docChgLst>
    <pc:chgData name="Wagner, Morgan" userId="S::mwagner22@ewu.edu::f03846ee-3f8a-4f56-ae3c-fee1a1f2b36d" providerId="AD" clId="Web-{E2868FC2-4983-4687-B2BE-5F816A30A5E7}"/>
    <pc:docChg chg="addSld delSld modSld">
      <pc:chgData name="Wagner, Morgan" userId="S::mwagner22@ewu.edu::f03846ee-3f8a-4f56-ae3c-fee1a1f2b36d" providerId="AD" clId="Web-{E2868FC2-4983-4687-B2BE-5F816A30A5E7}" dt="2023-11-01T21:54:29.945" v="90"/>
      <pc:docMkLst>
        <pc:docMk/>
      </pc:docMkLst>
      <pc:sldChg chg="addSp delSp modSp add del">
        <pc:chgData name="Wagner, Morgan" userId="S::mwagner22@ewu.edu::f03846ee-3f8a-4f56-ae3c-fee1a1f2b36d" providerId="AD" clId="Web-{E2868FC2-4983-4687-B2BE-5F816A30A5E7}" dt="2023-11-01T21:45:31.745" v="59"/>
        <pc:sldMkLst>
          <pc:docMk/>
          <pc:sldMk cId="2061804435" sldId="259"/>
        </pc:sldMkLst>
        <pc:spChg chg="mod">
          <ac:chgData name="Wagner, Morgan" userId="S::mwagner22@ewu.edu::f03846ee-3f8a-4f56-ae3c-fee1a1f2b36d" providerId="AD" clId="Web-{E2868FC2-4983-4687-B2BE-5F816A30A5E7}" dt="2023-11-01T21:40:26.691" v="6" actId="20577"/>
          <ac:spMkLst>
            <pc:docMk/>
            <pc:sldMk cId="2061804435" sldId="259"/>
            <ac:spMk id="2" creationId="{00000000-0000-0000-0000-000000000000}"/>
          </ac:spMkLst>
        </pc:spChg>
        <pc:spChg chg="mod">
          <ac:chgData name="Wagner, Morgan" userId="S::mwagner22@ewu.edu::f03846ee-3f8a-4f56-ae3c-fee1a1f2b36d" providerId="AD" clId="Web-{E2868FC2-4983-4687-B2BE-5F816A30A5E7}" dt="2023-11-01T21:41:08.629" v="19" actId="20577"/>
          <ac:spMkLst>
            <pc:docMk/>
            <pc:sldMk cId="2061804435" sldId="259"/>
            <ac:spMk id="3" creationId="{00000000-0000-0000-0000-000000000000}"/>
          </ac:spMkLst>
        </pc:spChg>
        <pc:spChg chg="del">
          <ac:chgData name="Wagner, Morgan" userId="S::mwagner22@ewu.edu::f03846ee-3f8a-4f56-ae3c-fee1a1f2b36d" providerId="AD" clId="Web-{E2868FC2-4983-4687-B2BE-5F816A30A5E7}" dt="2023-11-01T21:40:30.519" v="7"/>
          <ac:spMkLst>
            <pc:docMk/>
            <pc:sldMk cId="2061804435" sldId="259"/>
            <ac:spMk id="4" creationId="{00000000-0000-0000-0000-000000000000}"/>
          </ac:spMkLst>
        </pc:spChg>
        <pc:spChg chg="add del mod">
          <ac:chgData name="Wagner, Morgan" userId="S::mwagner22@ewu.edu::f03846ee-3f8a-4f56-ae3c-fee1a1f2b36d" providerId="AD" clId="Web-{E2868FC2-4983-4687-B2BE-5F816A30A5E7}" dt="2023-11-01T21:41:00.191" v="16"/>
          <ac:spMkLst>
            <pc:docMk/>
            <pc:sldMk cId="2061804435" sldId="259"/>
            <ac:spMk id="6" creationId="{A230119B-16E4-3AB3-7476-5D7395619661}"/>
          </ac:spMkLst>
        </pc:spChg>
      </pc:sldChg>
      <pc:sldChg chg="modSp">
        <pc:chgData name="Wagner, Morgan" userId="S::mwagner22@ewu.edu::f03846ee-3f8a-4f56-ae3c-fee1a1f2b36d" providerId="AD" clId="Web-{E2868FC2-4983-4687-B2BE-5F816A30A5E7}" dt="2023-11-01T21:45:25.120" v="58" actId="1076"/>
        <pc:sldMkLst>
          <pc:docMk/>
          <pc:sldMk cId="364658970" sldId="279"/>
        </pc:sldMkLst>
        <pc:spChg chg="mod">
          <ac:chgData name="Wagner, Morgan" userId="S::mwagner22@ewu.edu::f03846ee-3f8a-4f56-ae3c-fee1a1f2b36d" providerId="AD" clId="Web-{E2868FC2-4983-4687-B2BE-5F816A30A5E7}" dt="2023-11-01T21:44:26.868" v="51" actId="20577"/>
          <ac:spMkLst>
            <pc:docMk/>
            <pc:sldMk cId="364658970" sldId="279"/>
            <ac:spMk id="2" creationId="{DBC582BC-61E9-51A4-5080-9E58BF8AD996}"/>
          </ac:spMkLst>
        </pc:spChg>
        <pc:spChg chg="mod">
          <ac:chgData name="Wagner, Morgan" userId="S::mwagner22@ewu.edu::f03846ee-3f8a-4f56-ae3c-fee1a1f2b36d" providerId="AD" clId="Web-{E2868FC2-4983-4687-B2BE-5F816A30A5E7}" dt="2023-11-01T21:45:25.120" v="58" actId="1076"/>
          <ac:spMkLst>
            <pc:docMk/>
            <pc:sldMk cId="364658970" sldId="279"/>
            <ac:spMk id="3" creationId="{D6D8AB9F-DA40-AA05-CAA2-9F2353937B64}"/>
          </ac:spMkLst>
        </pc:spChg>
        <pc:picChg chg="mod">
          <ac:chgData name="Wagner, Morgan" userId="S::mwagner22@ewu.edu::f03846ee-3f8a-4f56-ae3c-fee1a1f2b36d" providerId="AD" clId="Web-{E2868FC2-4983-4687-B2BE-5F816A30A5E7}" dt="2023-11-01T21:45:20.010" v="57" actId="1076"/>
          <ac:picMkLst>
            <pc:docMk/>
            <pc:sldMk cId="364658970" sldId="279"/>
            <ac:picMk id="5" creationId="{2CC3CA05-2F2E-460F-2022-79A9E95AD89C}"/>
          </ac:picMkLst>
        </pc:picChg>
      </pc:sldChg>
      <pc:sldChg chg="addSp delSp modSp new">
        <pc:chgData name="Wagner, Morgan" userId="S::mwagner22@ewu.edu::f03846ee-3f8a-4f56-ae3c-fee1a1f2b36d" providerId="AD" clId="Web-{E2868FC2-4983-4687-B2BE-5F816A30A5E7}" dt="2023-11-01T21:54:29.945" v="90"/>
        <pc:sldMkLst>
          <pc:docMk/>
          <pc:sldMk cId="171196338" sldId="281"/>
        </pc:sldMkLst>
        <pc:spChg chg="mod">
          <ac:chgData name="Wagner, Morgan" userId="S::mwagner22@ewu.edu::f03846ee-3f8a-4f56-ae3c-fee1a1f2b36d" providerId="AD" clId="Web-{E2868FC2-4983-4687-B2BE-5F816A30A5E7}" dt="2023-11-01T21:40:21.862" v="5" actId="20577"/>
          <ac:spMkLst>
            <pc:docMk/>
            <pc:sldMk cId="171196338" sldId="281"/>
            <ac:spMk id="2" creationId="{D6055B45-5EB6-EA21-2CF8-4031E5E9F3FC}"/>
          </ac:spMkLst>
        </pc:spChg>
        <pc:spChg chg="del">
          <ac:chgData name="Wagner, Morgan" userId="S::mwagner22@ewu.edu::f03846ee-3f8a-4f56-ae3c-fee1a1f2b36d" providerId="AD" clId="Web-{E2868FC2-4983-4687-B2BE-5F816A30A5E7}" dt="2023-11-01T21:40:40.238" v="10"/>
          <ac:spMkLst>
            <pc:docMk/>
            <pc:sldMk cId="171196338" sldId="281"/>
            <ac:spMk id="3" creationId="{3E611B07-89AA-27E1-DECB-BD041A692F97}"/>
          </ac:spMkLst>
        </pc:spChg>
        <pc:spChg chg="del">
          <ac:chgData name="Wagner, Morgan" userId="S::mwagner22@ewu.edu::f03846ee-3f8a-4f56-ae3c-fee1a1f2b36d" providerId="AD" clId="Web-{E2868FC2-4983-4687-B2BE-5F816A30A5E7}" dt="2023-11-01T21:40:44.347" v="12"/>
          <ac:spMkLst>
            <pc:docMk/>
            <pc:sldMk cId="171196338" sldId="281"/>
            <ac:spMk id="4" creationId="{2A8F8B9E-2881-EB89-7C29-42324F86086D}"/>
          </ac:spMkLst>
        </pc:spChg>
        <pc:spChg chg="add mod">
          <ac:chgData name="Wagner, Morgan" userId="S::mwagner22@ewu.edu::f03846ee-3f8a-4f56-ae3c-fee1a1f2b36d" providerId="AD" clId="Web-{E2868FC2-4983-4687-B2BE-5F816A30A5E7}" dt="2023-11-01T21:46:55.997" v="74" actId="20577"/>
          <ac:spMkLst>
            <pc:docMk/>
            <pc:sldMk cId="171196338" sldId="281"/>
            <ac:spMk id="5" creationId="{1FAAD648-A0CB-24EF-8BBE-EDFF63887E99}"/>
          </ac:spMkLst>
        </pc:spChg>
        <pc:spChg chg="add del mod">
          <ac:chgData name="Wagner, Morgan" userId="S::mwagner22@ewu.edu::f03846ee-3f8a-4f56-ae3c-fee1a1f2b36d" providerId="AD" clId="Web-{E2868FC2-4983-4687-B2BE-5F816A30A5E7}" dt="2023-11-01T21:53:38.569" v="84"/>
          <ac:spMkLst>
            <pc:docMk/>
            <pc:sldMk cId="171196338" sldId="281"/>
            <ac:spMk id="8" creationId="{4E570562-C86F-69F2-74B4-D1F4B4707ED8}"/>
          </ac:spMkLst>
        </pc:spChg>
        <pc:picChg chg="add del mod">
          <ac:chgData name="Wagner, Morgan" userId="S::mwagner22@ewu.edu::f03846ee-3f8a-4f56-ae3c-fee1a1f2b36d" providerId="AD" clId="Web-{E2868FC2-4983-4687-B2BE-5F816A30A5E7}" dt="2023-11-01T21:52:17.661" v="76"/>
          <ac:picMkLst>
            <pc:docMk/>
            <pc:sldMk cId="171196338" sldId="281"/>
            <ac:picMk id="6" creationId="{A13B1AB0-F522-D225-FA0D-25904C3E4569}"/>
          </ac:picMkLst>
        </pc:picChg>
        <pc:picChg chg="add mod">
          <ac:chgData name="Wagner, Morgan" userId="S::mwagner22@ewu.edu::f03846ee-3f8a-4f56-ae3c-fee1a1f2b36d" providerId="AD" clId="Web-{E2868FC2-4983-4687-B2BE-5F816A30A5E7}" dt="2023-11-01T21:52:50.771" v="78" actId="1076"/>
          <ac:picMkLst>
            <pc:docMk/>
            <pc:sldMk cId="171196338" sldId="281"/>
            <ac:picMk id="7" creationId="{56B4DFA1-80AB-A668-CE67-AF53BDDD4BAE}"/>
          </ac:picMkLst>
        </pc:picChg>
        <pc:cxnChg chg="add mod">
          <ac:chgData name="Wagner, Morgan" userId="S::mwagner22@ewu.edu::f03846ee-3f8a-4f56-ae3c-fee1a1f2b36d" providerId="AD" clId="Web-{E2868FC2-4983-4687-B2BE-5F816A30A5E7}" dt="2023-11-01T21:54:29.945" v="90"/>
          <ac:cxnSpMkLst>
            <pc:docMk/>
            <pc:sldMk cId="171196338" sldId="281"/>
            <ac:cxnSpMk id="9" creationId="{86790760-9881-4B22-C595-52614A4A9A70}"/>
          </ac:cxnSpMkLst>
        </pc:cxnChg>
      </pc:sldChg>
    </pc:docChg>
  </pc:docChgLst>
  <pc:docChgLst>
    <pc:chgData name="Murphy, Jenny" userId="S::jmurphy38@ewu.edu::a7c352c6-0ef6-49a5-8837-d199901740eb" providerId="AD" clId="Web-{9FF9593A-BC7D-1140-59EC-3A131AFF2156}"/>
    <pc:docChg chg="modSld">
      <pc:chgData name="Murphy, Jenny" userId="S::jmurphy38@ewu.edu::a7c352c6-0ef6-49a5-8837-d199901740eb" providerId="AD" clId="Web-{9FF9593A-BC7D-1140-59EC-3A131AFF2156}" dt="2023-11-01T15:45:09.583" v="10" actId="1076"/>
      <pc:docMkLst>
        <pc:docMk/>
      </pc:docMkLst>
      <pc:sldChg chg="addSp delSp modSp">
        <pc:chgData name="Murphy, Jenny" userId="S::jmurphy38@ewu.edu::a7c352c6-0ef6-49a5-8837-d199901740eb" providerId="AD" clId="Web-{9FF9593A-BC7D-1140-59EC-3A131AFF2156}" dt="2023-11-01T15:45:09.583" v="10" actId="1076"/>
        <pc:sldMkLst>
          <pc:docMk/>
          <pc:sldMk cId="2915225255" sldId="265"/>
        </pc:sldMkLst>
        <pc:spChg chg="mod">
          <ac:chgData name="Murphy, Jenny" userId="S::jmurphy38@ewu.edu::a7c352c6-0ef6-49a5-8837-d199901740eb" providerId="AD" clId="Web-{9FF9593A-BC7D-1140-59EC-3A131AFF2156}" dt="2023-11-01T15:32:26.869" v="3" actId="1076"/>
          <ac:spMkLst>
            <pc:docMk/>
            <pc:sldMk cId="2915225255" sldId="265"/>
            <ac:spMk id="3" creationId="{6A030D02-6AD4-1013-EFE2-4C0AB3253A0F}"/>
          </ac:spMkLst>
        </pc:spChg>
        <pc:picChg chg="add mod modCrop">
          <ac:chgData name="Murphy, Jenny" userId="S::jmurphy38@ewu.edu::a7c352c6-0ef6-49a5-8837-d199901740eb" providerId="AD" clId="Web-{9FF9593A-BC7D-1140-59EC-3A131AFF2156}" dt="2023-11-01T15:45:09.583" v="10" actId="1076"/>
          <ac:picMkLst>
            <pc:docMk/>
            <pc:sldMk cId="2915225255" sldId="265"/>
            <ac:picMk id="4" creationId="{E84DDA64-FC71-0432-FC92-5A71CA602C84}"/>
          </ac:picMkLst>
        </pc:picChg>
        <pc:picChg chg="del">
          <ac:chgData name="Murphy, Jenny" userId="S::jmurphy38@ewu.edu::a7c352c6-0ef6-49a5-8837-d199901740eb" providerId="AD" clId="Web-{9FF9593A-BC7D-1140-59EC-3A131AFF2156}" dt="2023-11-01T15:29:47.255" v="0"/>
          <ac:picMkLst>
            <pc:docMk/>
            <pc:sldMk cId="2915225255" sldId="265"/>
            <ac:picMk id="7" creationId="{FFBBB7B9-BC40-A9CA-1C6C-18961072364D}"/>
          </ac:picMkLst>
        </pc:picChg>
      </pc:sldChg>
    </pc:docChg>
  </pc:docChgLst>
  <pc:docChgLst>
    <pc:chgData name="Wagner, Morgan" userId="S::mwagner22@ewu.edu::f03846ee-3f8a-4f56-ae3c-fee1a1f2b36d" providerId="AD" clId="Web-{F45A0444-4EC6-4D3D-A1D8-67A588772358}"/>
    <pc:docChg chg="modSld">
      <pc:chgData name="Wagner, Morgan" userId="S::mwagner22@ewu.edu::f03846ee-3f8a-4f56-ae3c-fee1a1f2b36d" providerId="AD" clId="Web-{F45A0444-4EC6-4D3D-A1D8-67A588772358}" dt="2023-11-01T17:07:48.295" v="17" actId="20577"/>
      <pc:docMkLst>
        <pc:docMk/>
      </pc:docMkLst>
      <pc:sldChg chg="modSp">
        <pc:chgData name="Wagner, Morgan" userId="S::mwagner22@ewu.edu::f03846ee-3f8a-4f56-ae3c-fee1a1f2b36d" providerId="AD" clId="Web-{F45A0444-4EC6-4D3D-A1D8-67A588772358}" dt="2023-11-01T17:07:48.295" v="17" actId="20577"/>
        <pc:sldMkLst>
          <pc:docMk/>
          <pc:sldMk cId="2851781545" sldId="278"/>
        </pc:sldMkLst>
        <pc:spChg chg="mod">
          <ac:chgData name="Wagner, Morgan" userId="S::mwagner22@ewu.edu::f03846ee-3f8a-4f56-ae3c-fee1a1f2b36d" providerId="AD" clId="Web-{F45A0444-4EC6-4D3D-A1D8-67A588772358}" dt="2023-11-01T17:07:48.295" v="17" actId="20577"/>
          <ac:spMkLst>
            <pc:docMk/>
            <pc:sldMk cId="2851781545" sldId="278"/>
            <ac:spMk id="6" creationId="{5E94D8E9-B7CF-5256-E951-330B0CA8923F}"/>
          </ac:spMkLst>
        </pc:spChg>
      </pc:sldChg>
    </pc:docChg>
  </pc:docChgLst>
  <pc:docChgLst>
    <pc:chgData name="Murphy, Jenny" userId="S::jmurphy38@ewu.edu::a7c352c6-0ef6-49a5-8837-d199901740eb" providerId="AD" clId="Web-{59177CDE-DF97-B204-3158-D6D4D27C26E7}"/>
    <pc:docChg chg="modSld">
      <pc:chgData name="Murphy, Jenny" userId="S::jmurphy38@ewu.edu::a7c352c6-0ef6-49a5-8837-d199901740eb" providerId="AD" clId="Web-{59177CDE-DF97-B204-3158-D6D4D27C26E7}" dt="2023-11-01T20:28:03.711" v="17" actId="14100"/>
      <pc:docMkLst>
        <pc:docMk/>
      </pc:docMkLst>
      <pc:sldChg chg="addSp delSp modSp">
        <pc:chgData name="Murphy, Jenny" userId="S::jmurphy38@ewu.edu::a7c352c6-0ef6-49a5-8837-d199901740eb" providerId="AD" clId="Web-{59177CDE-DF97-B204-3158-D6D4D27C26E7}" dt="2023-11-01T20:25:06.051" v="11" actId="1076"/>
        <pc:sldMkLst>
          <pc:docMk/>
          <pc:sldMk cId="2915225255" sldId="265"/>
        </pc:sldMkLst>
        <pc:picChg chg="del">
          <ac:chgData name="Murphy, Jenny" userId="S::jmurphy38@ewu.edu::a7c352c6-0ef6-49a5-8837-d199901740eb" providerId="AD" clId="Web-{59177CDE-DF97-B204-3158-D6D4D27C26E7}" dt="2023-11-01T20:24:46.285" v="5"/>
          <ac:picMkLst>
            <pc:docMk/>
            <pc:sldMk cId="2915225255" sldId="265"/>
            <ac:picMk id="4" creationId="{69EB1028-C642-EB14-6C32-415E3243F236}"/>
          </ac:picMkLst>
        </pc:picChg>
        <pc:picChg chg="add mod">
          <ac:chgData name="Murphy, Jenny" userId="S::jmurphy38@ewu.edu::a7c352c6-0ef6-49a5-8837-d199901740eb" providerId="AD" clId="Web-{59177CDE-DF97-B204-3158-D6D4D27C26E7}" dt="2023-11-01T20:25:06.051" v="11" actId="1076"/>
          <ac:picMkLst>
            <pc:docMk/>
            <pc:sldMk cId="2915225255" sldId="265"/>
            <ac:picMk id="6" creationId="{E045D570-0DCD-D654-555E-A4298BA1289A}"/>
          </ac:picMkLst>
        </pc:picChg>
      </pc:sldChg>
      <pc:sldChg chg="addSp delSp modSp">
        <pc:chgData name="Murphy, Jenny" userId="S::jmurphy38@ewu.edu::a7c352c6-0ef6-49a5-8837-d199901740eb" providerId="AD" clId="Web-{59177CDE-DF97-B204-3158-D6D4D27C26E7}" dt="2023-11-01T20:28:03.711" v="17" actId="14100"/>
        <pc:sldMkLst>
          <pc:docMk/>
          <pc:sldMk cId="1050516243" sldId="280"/>
        </pc:sldMkLst>
        <pc:spChg chg="add del mod">
          <ac:chgData name="Murphy, Jenny" userId="S::jmurphy38@ewu.edu::a7c352c6-0ef6-49a5-8837-d199901740eb" providerId="AD" clId="Web-{59177CDE-DF97-B204-3158-D6D4D27C26E7}" dt="2023-11-01T20:22:35.204" v="1"/>
          <ac:spMkLst>
            <pc:docMk/>
            <pc:sldMk cId="1050516243" sldId="280"/>
            <ac:spMk id="5" creationId="{41F1D4D3-7854-60AB-4D28-B0735F9DEB99}"/>
          </ac:spMkLst>
        </pc:spChg>
        <pc:spChg chg="add del mod">
          <ac:chgData name="Murphy, Jenny" userId="S::jmurphy38@ewu.edu::a7c352c6-0ef6-49a5-8837-d199901740eb" providerId="AD" clId="Web-{59177CDE-DF97-B204-3158-D6D4D27C26E7}" dt="2023-11-01T20:22:54.220" v="3"/>
          <ac:spMkLst>
            <pc:docMk/>
            <pc:sldMk cId="1050516243" sldId="280"/>
            <ac:spMk id="8" creationId="{292E758E-95EF-B098-34DD-A6CB634DA9A3}"/>
          </ac:spMkLst>
        </pc:spChg>
        <pc:spChg chg="add del mod">
          <ac:chgData name="Murphy, Jenny" userId="S::jmurphy38@ewu.edu::a7c352c6-0ef6-49a5-8837-d199901740eb" providerId="AD" clId="Web-{59177CDE-DF97-B204-3158-D6D4D27C26E7}" dt="2023-11-01T20:27:38.742" v="13"/>
          <ac:spMkLst>
            <pc:docMk/>
            <pc:sldMk cId="1050516243" sldId="280"/>
            <ac:spMk id="11" creationId="{86B5706C-EBD8-8296-003E-BC4AF672964D}"/>
          </ac:spMkLst>
        </pc:spChg>
        <pc:spChg chg="add del mod">
          <ac:chgData name="Murphy, Jenny" userId="S::jmurphy38@ewu.edu::a7c352c6-0ef6-49a5-8837-d199901740eb" providerId="AD" clId="Web-{59177CDE-DF97-B204-3158-D6D4D27C26E7}" dt="2023-11-01T20:27:48.257" v="15"/>
          <ac:spMkLst>
            <pc:docMk/>
            <pc:sldMk cId="1050516243" sldId="280"/>
            <ac:spMk id="14" creationId="{64D6F89D-66EE-721B-07E3-860551DCB621}"/>
          </ac:spMkLst>
        </pc:spChg>
        <pc:picChg chg="del">
          <ac:chgData name="Murphy, Jenny" userId="S::jmurphy38@ewu.edu::a7c352c6-0ef6-49a5-8837-d199901740eb" providerId="AD" clId="Web-{59177CDE-DF97-B204-3158-D6D4D27C26E7}" dt="2023-11-01T20:22:33.235" v="0"/>
          <ac:picMkLst>
            <pc:docMk/>
            <pc:sldMk cId="1050516243" sldId="280"/>
            <ac:picMk id="4" creationId="{29134F4F-7811-5913-739D-5A02056A85E6}"/>
          </ac:picMkLst>
        </pc:picChg>
        <pc:picChg chg="add del mod ord">
          <ac:chgData name="Murphy, Jenny" userId="S::jmurphy38@ewu.edu::a7c352c6-0ef6-49a5-8837-d199901740eb" providerId="AD" clId="Web-{59177CDE-DF97-B204-3158-D6D4D27C26E7}" dt="2023-11-01T20:22:43.751" v="2"/>
          <ac:picMkLst>
            <pc:docMk/>
            <pc:sldMk cId="1050516243" sldId="280"/>
            <ac:picMk id="6" creationId="{6061D414-CCCB-C12A-8097-4B0FDB333B01}"/>
          </ac:picMkLst>
        </pc:picChg>
        <pc:picChg chg="add del mod ord">
          <ac:chgData name="Murphy, Jenny" userId="S::jmurphy38@ewu.edu::a7c352c6-0ef6-49a5-8837-d199901740eb" providerId="AD" clId="Web-{59177CDE-DF97-B204-3158-D6D4D27C26E7}" dt="2023-11-01T20:27:34.101" v="12"/>
          <ac:picMkLst>
            <pc:docMk/>
            <pc:sldMk cId="1050516243" sldId="280"/>
            <ac:picMk id="9" creationId="{72F8E6B7-8895-06A0-D222-191970999D4B}"/>
          </ac:picMkLst>
        </pc:picChg>
        <pc:picChg chg="add del mod ord">
          <ac:chgData name="Murphy, Jenny" userId="S::jmurphy38@ewu.edu::a7c352c6-0ef6-49a5-8837-d199901740eb" providerId="AD" clId="Web-{59177CDE-DF97-B204-3158-D6D4D27C26E7}" dt="2023-11-01T20:27:43.179" v="14"/>
          <ac:picMkLst>
            <pc:docMk/>
            <pc:sldMk cId="1050516243" sldId="280"/>
            <ac:picMk id="12" creationId="{C7BFAC12-6EE4-882F-3F76-B52283020C5F}"/>
          </ac:picMkLst>
        </pc:picChg>
        <pc:picChg chg="add mod ord">
          <ac:chgData name="Murphy, Jenny" userId="S::jmurphy38@ewu.edu::a7c352c6-0ef6-49a5-8837-d199901740eb" providerId="AD" clId="Web-{59177CDE-DF97-B204-3158-D6D4D27C26E7}" dt="2023-11-01T20:28:03.711" v="17" actId="14100"/>
          <ac:picMkLst>
            <pc:docMk/>
            <pc:sldMk cId="1050516243" sldId="280"/>
            <ac:picMk id="15" creationId="{7BC08FA3-436F-86B3-ED61-007484376B27}"/>
          </ac:picMkLst>
        </pc:picChg>
      </pc:sldChg>
    </pc:docChg>
  </pc:docChgLst>
  <pc:docChgLst>
    <pc:chgData name="Murphy, Jenny" userId="S::jmurphy38@ewu.edu::a7c352c6-0ef6-49a5-8837-d199901740eb" providerId="AD" clId="Web-{C9119DCD-CAE6-8A13-3CED-130D9064CF0C}"/>
    <pc:docChg chg="sldOrd">
      <pc:chgData name="Murphy, Jenny" userId="S::jmurphy38@ewu.edu::a7c352c6-0ef6-49a5-8837-d199901740eb" providerId="AD" clId="Web-{C9119DCD-CAE6-8A13-3CED-130D9064CF0C}" dt="2023-11-01T22:28:43.069" v="0"/>
      <pc:docMkLst>
        <pc:docMk/>
      </pc:docMkLst>
      <pc:sldChg chg="ord">
        <pc:chgData name="Murphy, Jenny" userId="S::jmurphy38@ewu.edu::a7c352c6-0ef6-49a5-8837-d199901740eb" providerId="AD" clId="Web-{C9119DCD-CAE6-8A13-3CED-130D9064CF0C}" dt="2023-11-01T22:28:43.069" v="0"/>
        <pc:sldMkLst>
          <pc:docMk/>
          <pc:sldMk cId="2851781545" sldId="278"/>
        </pc:sldMkLst>
      </pc:sldChg>
    </pc:docChg>
  </pc:docChgLst>
  <pc:docChgLst>
    <pc:chgData name="Wagner, Morgan" userId="S::mwagner22@ewu.edu::f03846ee-3f8a-4f56-ae3c-fee1a1f2b36d" providerId="AD" clId="Web-{93AB470C-9BBB-47EA-A811-E76036C522C8}"/>
    <pc:docChg chg="addSld modSld sldOrd">
      <pc:chgData name="Wagner, Morgan" userId="S::mwagner22@ewu.edu::f03846ee-3f8a-4f56-ae3c-fee1a1f2b36d" providerId="AD" clId="Web-{93AB470C-9BBB-47EA-A811-E76036C522C8}" dt="2023-10-31T21:07:24.568" v="20"/>
      <pc:docMkLst>
        <pc:docMk/>
      </pc:docMkLst>
      <pc:sldChg chg="addSp delSp modSp ord">
        <pc:chgData name="Wagner, Morgan" userId="S::mwagner22@ewu.edu::f03846ee-3f8a-4f56-ae3c-fee1a1f2b36d" providerId="AD" clId="Web-{93AB470C-9BBB-47EA-A811-E76036C522C8}" dt="2023-10-31T21:03:35.483" v="6"/>
        <pc:sldMkLst>
          <pc:docMk/>
          <pc:sldMk cId="3714400817" sldId="268"/>
        </pc:sldMkLst>
        <pc:spChg chg="del">
          <ac:chgData name="Wagner, Morgan" userId="S::mwagner22@ewu.edu::f03846ee-3f8a-4f56-ae3c-fee1a1f2b36d" providerId="AD" clId="Web-{93AB470C-9BBB-47EA-A811-E76036C522C8}" dt="2023-10-31T21:03:35.483" v="6"/>
          <ac:spMkLst>
            <pc:docMk/>
            <pc:sldMk cId="3714400817" sldId="268"/>
            <ac:spMk id="2" creationId="{D58B027A-5FAC-002E-431A-C5790A8574EF}"/>
          </ac:spMkLst>
        </pc:spChg>
        <pc:spChg chg="del">
          <ac:chgData name="Wagner, Morgan" userId="S::mwagner22@ewu.edu::f03846ee-3f8a-4f56-ae3c-fee1a1f2b36d" providerId="AD" clId="Web-{93AB470C-9BBB-47EA-A811-E76036C522C8}" dt="2023-10-31T21:03:18.732" v="1"/>
          <ac:spMkLst>
            <pc:docMk/>
            <pc:sldMk cId="3714400817" sldId="268"/>
            <ac:spMk id="3" creationId="{D4122DEB-C1B9-6BA5-71F8-6C9B83E75609}"/>
          </ac:spMkLst>
        </pc:spChg>
        <pc:picChg chg="add mod ord">
          <ac:chgData name="Wagner, Morgan" userId="S::mwagner22@ewu.edu::f03846ee-3f8a-4f56-ae3c-fee1a1f2b36d" providerId="AD" clId="Web-{93AB470C-9BBB-47EA-A811-E76036C522C8}" dt="2023-10-31T21:03:32.123" v="5" actId="1076"/>
          <ac:picMkLst>
            <pc:docMk/>
            <pc:sldMk cId="3714400817" sldId="268"/>
            <ac:picMk id="4" creationId="{2DC8B296-0E1F-F53B-6A90-3F71FD968694}"/>
          </ac:picMkLst>
        </pc:picChg>
      </pc:sldChg>
      <pc:sldChg chg="addSp delSp modSp new">
        <pc:chgData name="Wagner, Morgan" userId="S::mwagner22@ewu.edu::f03846ee-3f8a-4f56-ae3c-fee1a1f2b36d" providerId="AD" clId="Web-{93AB470C-9BBB-47EA-A811-E76036C522C8}" dt="2023-10-31T21:07:24.568" v="20"/>
        <pc:sldMkLst>
          <pc:docMk/>
          <pc:sldMk cId="4086274149" sldId="271"/>
        </pc:sldMkLst>
        <pc:spChg chg="del">
          <ac:chgData name="Wagner, Morgan" userId="S::mwagner22@ewu.edu::f03846ee-3f8a-4f56-ae3c-fee1a1f2b36d" providerId="AD" clId="Web-{93AB470C-9BBB-47EA-A811-E76036C522C8}" dt="2023-10-31T21:07:24.568" v="20"/>
          <ac:spMkLst>
            <pc:docMk/>
            <pc:sldMk cId="4086274149" sldId="271"/>
            <ac:spMk id="2" creationId="{A62708CF-DAF8-3624-86B2-B9DA0F25A02A}"/>
          </ac:spMkLst>
        </pc:spChg>
        <pc:spChg chg="del">
          <ac:chgData name="Wagner, Morgan" userId="S::mwagner22@ewu.edu::f03846ee-3f8a-4f56-ae3c-fee1a1f2b36d" providerId="AD" clId="Web-{93AB470C-9BBB-47EA-A811-E76036C522C8}" dt="2023-10-31T21:06:20.050" v="8"/>
          <ac:spMkLst>
            <pc:docMk/>
            <pc:sldMk cId="4086274149" sldId="271"/>
            <ac:spMk id="3" creationId="{ED4FB6E5-BC96-6B58-ABE8-6AE75C8E84E8}"/>
          </ac:spMkLst>
        </pc:spChg>
        <pc:picChg chg="add mod ord">
          <ac:chgData name="Wagner, Morgan" userId="S::mwagner22@ewu.edu::f03846ee-3f8a-4f56-ae3c-fee1a1f2b36d" providerId="AD" clId="Web-{93AB470C-9BBB-47EA-A811-E76036C522C8}" dt="2023-10-31T21:07:20.380" v="19" actId="1076"/>
          <ac:picMkLst>
            <pc:docMk/>
            <pc:sldMk cId="4086274149" sldId="271"/>
            <ac:picMk id="4" creationId="{58BC8CBD-07A1-4A54-5D2F-B0F3467D7E4E}"/>
          </ac:picMkLst>
        </pc:picChg>
        <pc:picChg chg="add mod">
          <ac:chgData name="Wagner, Morgan" userId="S::mwagner22@ewu.edu::f03846ee-3f8a-4f56-ae3c-fee1a1f2b36d" providerId="AD" clId="Web-{93AB470C-9BBB-47EA-A811-E76036C522C8}" dt="2023-10-31T21:07:18.677" v="18" actId="1076"/>
          <ac:picMkLst>
            <pc:docMk/>
            <pc:sldMk cId="4086274149" sldId="271"/>
            <ac:picMk id="5" creationId="{B47750E3-2A1C-8287-E63C-C399C65F12BE}"/>
          </ac:picMkLst>
        </pc:picChg>
      </pc:sldChg>
    </pc:docChg>
  </pc:docChgLst>
  <pc:docChgLst>
    <pc:chgData name="Murphy, Jenny" userId="S::jmurphy38@ewu.edu::a7c352c6-0ef6-49a5-8837-d199901740eb" providerId="AD" clId="Web-{77AD9EF7-B8B4-B49E-6C8F-2150A7FCF244}"/>
    <pc:docChg chg="addSld modSld">
      <pc:chgData name="Murphy, Jenny" userId="S::jmurphy38@ewu.edu::a7c352c6-0ef6-49a5-8837-d199901740eb" providerId="AD" clId="Web-{77AD9EF7-B8B4-B49E-6C8F-2150A7FCF244}" dt="2023-11-01T19:44:49.831" v="274" actId="14100"/>
      <pc:docMkLst>
        <pc:docMk/>
      </pc:docMkLst>
      <pc:sldChg chg="modSp">
        <pc:chgData name="Murphy, Jenny" userId="S::jmurphy38@ewu.edu::a7c352c6-0ef6-49a5-8837-d199901740eb" providerId="AD" clId="Web-{77AD9EF7-B8B4-B49E-6C8F-2150A7FCF244}" dt="2023-11-01T19:11:23.658" v="194" actId="20577"/>
        <pc:sldMkLst>
          <pc:docMk/>
          <pc:sldMk cId="1640739196" sldId="264"/>
        </pc:sldMkLst>
        <pc:spChg chg="mod">
          <ac:chgData name="Murphy, Jenny" userId="S::jmurphy38@ewu.edu::a7c352c6-0ef6-49a5-8837-d199901740eb" providerId="AD" clId="Web-{77AD9EF7-B8B4-B49E-6C8F-2150A7FCF244}" dt="2023-11-01T19:11:23.658" v="194" actId="20577"/>
          <ac:spMkLst>
            <pc:docMk/>
            <pc:sldMk cId="1640739196" sldId="264"/>
            <ac:spMk id="3" creationId="{B7908DD9-BE79-7A15-CE96-8C4377D91980}"/>
          </ac:spMkLst>
        </pc:spChg>
      </pc:sldChg>
      <pc:sldChg chg="addSp delSp modSp">
        <pc:chgData name="Murphy, Jenny" userId="S::jmurphy38@ewu.edu::a7c352c6-0ef6-49a5-8837-d199901740eb" providerId="AD" clId="Web-{77AD9EF7-B8B4-B49E-6C8F-2150A7FCF244}" dt="2023-11-01T19:18:39.925" v="235" actId="20577"/>
        <pc:sldMkLst>
          <pc:docMk/>
          <pc:sldMk cId="2915225255" sldId="265"/>
        </pc:sldMkLst>
        <pc:spChg chg="mod">
          <ac:chgData name="Murphy, Jenny" userId="S::jmurphy38@ewu.edu::a7c352c6-0ef6-49a5-8837-d199901740eb" providerId="AD" clId="Web-{77AD9EF7-B8B4-B49E-6C8F-2150A7FCF244}" dt="2023-11-01T19:18:39.925" v="235" actId="20577"/>
          <ac:spMkLst>
            <pc:docMk/>
            <pc:sldMk cId="2915225255" sldId="265"/>
            <ac:spMk id="2" creationId="{E68A2CD7-CE3B-8AC0-4B8F-306ACD44027E}"/>
          </ac:spMkLst>
        </pc:spChg>
        <pc:picChg chg="add mod modCrop">
          <ac:chgData name="Murphy, Jenny" userId="S::jmurphy38@ewu.edu::a7c352c6-0ef6-49a5-8837-d199901740eb" providerId="AD" clId="Web-{77AD9EF7-B8B4-B49E-6C8F-2150A7FCF244}" dt="2023-11-01T19:17:21.172" v="213" actId="1076"/>
          <ac:picMkLst>
            <pc:docMk/>
            <pc:sldMk cId="2915225255" sldId="265"/>
            <ac:picMk id="4" creationId="{69EB1028-C642-EB14-6C32-415E3243F236}"/>
          </ac:picMkLst>
        </pc:picChg>
        <pc:picChg chg="del">
          <ac:chgData name="Murphy, Jenny" userId="S::jmurphy38@ewu.edu::a7c352c6-0ef6-49a5-8837-d199901740eb" providerId="AD" clId="Web-{77AD9EF7-B8B4-B49E-6C8F-2150A7FCF244}" dt="2023-11-01T15:52:12.180" v="23"/>
          <ac:picMkLst>
            <pc:docMk/>
            <pc:sldMk cId="2915225255" sldId="265"/>
            <ac:picMk id="4" creationId="{E84DDA64-FC71-0432-FC92-5A71CA602C84}"/>
          </ac:picMkLst>
        </pc:picChg>
        <pc:picChg chg="add del mod modCrop">
          <ac:chgData name="Murphy, Jenny" userId="S::jmurphy38@ewu.edu::a7c352c6-0ef6-49a5-8837-d199901740eb" providerId="AD" clId="Web-{77AD9EF7-B8B4-B49E-6C8F-2150A7FCF244}" dt="2023-11-01T15:56:02.413" v="30"/>
          <ac:picMkLst>
            <pc:docMk/>
            <pc:sldMk cId="2915225255" sldId="265"/>
            <ac:picMk id="6" creationId="{3DD49832-F036-006B-72AF-F66D90F42BEC}"/>
          </ac:picMkLst>
        </pc:picChg>
        <pc:picChg chg="add del mod modCrop">
          <ac:chgData name="Murphy, Jenny" userId="S::jmurphy38@ewu.edu::a7c352c6-0ef6-49a5-8837-d199901740eb" providerId="AD" clId="Web-{77AD9EF7-B8B4-B49E-6C8F-2150A7FCF244}" dt="2023-11-01T19:15:10.355" v="206"/>
          <ac:picMkLst>
            <pc:docMk/>
            <pc:sldMk cId="2915225255" sldId="265"/>
            <ac:picMk id="7" creationId="{8F75BF01-EA09-FBBE-E395-F3EB31488BEC}"/>
          </ac:picMkLst>
        </pc:picChg>
      </pc:sldChg>
      <pc:sldChg chg="addSp delSp modSp">
        <pc:chgData name="Murphy, Jenny" userId="S::jmurphy38@ewu.edu::a7c352c6-0ef6-49a5-8837-d199901740eb" providerId="AD" clId="Web-{77AD9EF7-B8B4-B49E-6C8F-2150A7FCF244}" dt="2023-11-01T19:44:49.831" v="274" actId="14100"/>
        <pc:sldMkLst>
          <pc:docMk/>
          <pc:sldMk cId="2851781545" sldId="278"/>
        </pc:sldMkLst>
        <pc:spChg chg="mod">
          <ac:chgData name="Murphy, Jenny" userId="S::jmurphy38@ewu.edu::a7c352c6-0ef6-49a5-8837-d199901740eb" providerId="AD" clId="Web-{77AD9EF7-B8B4-B49E-6C8F-2150A7FCF244}" dt="2023-11-01T16:33:46.970" v="81" actId="20577"/>
          <ac:spMkLst>
            <pc:docMk/>
            <pc:sldMk cId="2851781545" sldId="278"/>
            <ac:spMk id="2" creationId="{6DD5DBF4-B2E9-BEFA-2C16-9A1D770F6776}"/>
          </ac:spMkLst>
        </pc:spChg>
        <pc:spChg chg="mod">
          <ac:chgData name="Murphy, Jenny" userId="S::jmurphy38@ewu.edu::a7c352c6-0ef6-49a5-8837-d199901740eb" providerId="AD" clId="Web-{77AD9EF7-B8B4-B49E-6C8F-2150A7FCF244}" dt="2023-11-01T16:36:50.903" v="121" actId="14100"/>
          <ac:spMkLst>
            <pc:docMk/>
            <pc:sldMk cId="2851781545" sldId="278"/>
            <ac:spMk id="3" creationId="{6D30211D-0190-B65B-8EA0-57716C768FCB}"/>
          </ac:spMkLst>
        </pc:spChg>
        <pc:spChg chg="add mod">
          <ac:chgData name="Murphy, Jenny" userId="S::jmurphy38@ewu.edu::a7c352c6-0ef6-49a5-8837-d199901740eb" providerId="AD" clId="Web-{77AD9EF7-B8B4-B49E-6C8F-2150A7FCF244}" dt="2023-11-01T19:44:49.831" v="274" actId="14100"/>
          <ac:spMkLst>
            <pc:docMk/>
            <pc:sldMk cId="2851781545" sldId="278"/>
            <ac:spMk id="6" creationId="{5E94D8E9-B7CF-5256-E951-330B0CA8923F}"/>
          </ac:spMkLst>
        </pc:spChg>
        <pc:picChg chg="add del mod modCrop">
          <ac:chgData name="Murphy, Jenny" userId="S::jmurphy38@ewu.edu::a7c352c6-0ef6-49a5-8837-d199901740eb" providerId="AD" clId="Web-{77AD9EF7-B8B4-B49E-6C8F-2150A7FCF244}" dt="2023-11-01T16:36:35.511" v="114"/>
          <ac:picMkLst>
            <pc:docMk/>
            <pc:sldMk cId="2851781545" sldId="278"/>
            <ac:picMk id="4" creationId="{44C5D4A4-B784-87E6-B33A-66499177260C}"/>
          </ac:picMkLst>
        </pc:picChg>
        <pc:picChg chg="mod">
          <ac:chgData name="Murphy, Jenny" userId="S::jmurphy38@ewu.edu::a7c352c6-0ef6-49a5-8837-d199901740eb" providerId="AD" clId="Web-{77AD9EF7-B8B4-B49E-6C8F-2150A7FCF244}" dt="2023-11-01T19:44:46.472" v="273" actId="1076"/>
          <ac:picMkLst>
            <pc:docMk/>
            <pc:sldMk cId="2851781545" sldId="278"/>
            <ac:picMk id="5" creationId="{F47F86EC-8AAB-5090-337B-12E1F522AA29}"/>
          </ac:picMkLst>
        </pc:picChg>
      </pc:sldChg>
      <pc:sldChg chg="addSp delSp modSp new">
        <pc:chgData name="Murphy, Jenny" userId="S::jmurphy38@ewu.edu::a7c352c6-0ef6-49a5-8837-d199901740eb" providerId="AD" clId="Web-{77AD9EF7-B8B4-B49E-6C8F-2150A7FCF244}" dt="2023-11-01T19:23:32.640" v="269" actId="14100"/>
        <pc:sldMkLst>
          <pc:docMk/>
          <pc:sldMk cId="1050516243" sldId="280"/>
        </pc:sldMkLst>
        <pc:spChg chg="mod">
          <ac:chgData name="Murphy, Jenny" userId="S::jmurphy38@ewu.edu::a7c352c6-0ef6-49a5-8837-d199901740eb" providerId="AD" clId="Web-{77AD9EF7-B8B4-B49E-6C8F-2150A7FCF244}" dt="2023-11-01T19:19:06.380" v="260" actId="20577"/>
          <ac:spMkLst>
            <pc:docMk/>
            <pc:sldMk cId="1050516243" sldId="280"/>
            <ac:spMk id="2" creationId="{AE0114C3-D667-A5A9-4B5B-326B5F661D19}"/>
          </ac:spMkLst>
        </pc:spChg>
        <pc:spChg chg="del">
          <ac:chgData name="Murphy, Jenny" userId="S::jmurphy38@ewu.edu::a7c352c6-0ef6-49a5-8837-d199901740eb" providerId="AD" clId="Web-{77AD9EF7-B8B4-B49E-6C8F-2150A7FCF244}" dt="2023-11-01T19:22:35.388" v="261"/>
          <ac:spMkLst>
            <pc:docMk/>
            <pc:sldMk cId="1050516243" sldId="280"/>
            <ac:spMk id="3" creationId="{2C43E72D-9CCA-5268-1C8D-AA7BCC1B4699}"/>
          </ac:spMkLst>
        </pc:spChg>
        <pc:picChg chg="add mod ord modCrop">
          <ac:chgData name="Murphy, Jenny" userId="S::jmurphy38@ewu.edu::a7c352c6-0ef6-49a5-8837-d199901740eb" providerId="AD" clId="Web-{77AD9EF7-B8B4-B49E-6C8F-2150A7FCF244}" dt="2023-11-01T19:23:32.640" v="269" actId="14100"/>
          <ac:picMkLst>
            <pc:docMk/>
            <pc:sldMk cId="1050516243" sldId="280"/>
            <ac:picMk id="4" creationId="{29134F4F-7811-5913-739D-5A02056A85E6}"/>
          </ac:picMkLst>
        </pc:picChg>
      </pc:sldChg>
    </pc:docChg>
  </pc:docChgLst>
  <pc:docChgLst>
    <pc:chgData name="Wagner, Morgan" userId="S::mwagner22@ewu.edu::f03846ee-3f8a-4f56-ae3c-fee1a1f2b36d" providerId="AD" clId="Web-{A6BB3B61-D60E-43FA-BF49-1AEF45F7EA5C}"/>
    <pc:docChg chg="modSld">
      <pc:chgData name="Wagner, Morgan" userId="S::mwagner22@ewu.edu::f03846ee-3f8a-4f56-ae3c-fee1a1f2b36d" providerId="AD" clId="Web-{A6BB3B61-D60E-43FA-BF49-1AEF45F7EA5C}" dt="2023-11-01T19:47:49.600" v="89" actId="1076"/>
      <pc:docMkLst>
        <pc:docMk/>
      </pc:docMkLst>
      <pc:sldChg chg="addSp modSp">
        <pc:chgData name="Wagner, Morgan" userId="S::mwagner22@ewu.edu::f03846ee-3f8a-4f56-ae3c-fee1a1f2b36d" providerId="AD" clId="Web-{A6BB3B61-D60E-43FA-BF49-1AEF45F7EA5C}" dt="2023-11-01T19:47:49.600" v="89" actId="1076"/>
        <pc:sldMkLst>
          <pc:docMk/>
          <pc:sldMk cId="364658970" sldId="279"/>
        </pc:sldMkLst>
        <pc:spChg chg="add mod">
          <ac:chgData name="Wagner, Morgan" userId="S::mwagner22@ewu.edu::f03846ee-3f8a-4f56-ae3c-fee1a1f2b36d" providerId="AD" clId="Web-{A6BB3B61-D60E-43FA-BF49-1AEF45F7EA5C}" dt="2023-11-01T19:47:49.600" v="89" actId="1076"/>
          <ac:spMkLst>
            <pc:docMk/>
            <pc:sldMk cId="364658970" sldId="279"/>
            <ac:spMk id="3" creationId="{D6D8AB9F-DA40-AA05-CAA2-9F2353937B64}"/>
          </ac:spMkLst>
        </pc:spChg>
        <pc:picChg chg="mod">
          <ac:chgData name="Wagner, Morgan" userId="S::mwagner22@ewu.edu::f03846ee-3f8a-4f56-ae3c-fee1a1f2b36d" providerId="AD" clId="Web-{A6BB3B61-D60E-43FA-BF49-1AEF45F7EA5C}" dt="2023-11-01T19:44:57.221" v="68" actId="1076"/>
          <ac:picMkLst>
            <pc:docMk/>
            <pc:sldMk cId="364658970" sldId="279"/>
            <ac:picMk id="5" creationId="{2CC3CA05-2F2E-460F-2022-79A9E95AD89C}"/>
          </ac:picMkLst>
        </pc:picChg>
      </pc:sldChg>
    </pc:docChg>
  </pc:docChgLst>
  <pc:docChgLst>
    <pc:chgData name="Endres, Erin" userId="S::eendres@ewu.edu::2c0ceded-56c7-4826-a0b9-cd4e18b496b7" providerId="AD" clId="Web-{B87BB261-DE01-DD72-645B-B242FA84A8D0}"/>
    <pc:docChg chg="addSld delSld modSld sldOrd">
      <pc:chgData name="Endres, Erin" userId="S::eendres@ewu.edu::2c0ceded-56c7-4826-a0b9-cd4e18b496b7" providerId="AD" clId="Web-{B87BB261-DE01-DD72-645B-B242FA84A8D0}" dt="2023-11-01T15:24:03.278" v="103" actId="1076"/>
      <pc:docMkLst>
        <pc:docMk/>
      </pc:docMkLst>
      <pc:sldChg chg="new del">
        <pc:chgData name="Endres, Erin" userId="S::eendres@ewu.edu::2c0ceded-56c7-4826-a0b9-cd4e18b496b7" providerId="AD" clId="Web-{B87BB261-DE01-DD72-645B-B242FA84A8D0}" dt="2023-11-01T15:16:36.049" v="2"/>
        <pc:sldMkLst>
          <pc:docMk/>
          <pc:sldMk cId="368435396" sldId="272"/>
        </pc:sldMkLst>
      </pc:sldChg>
      <pc:sldChg chg="addSp delSp modSp new">
        <pc:chgData name="Endres, Erin" userId="S::eendres@ewu.edu::2c0ceded-56c7-4826-a0b9-cd4e18b496b7" providerId="AD" clId="Web-{B87BB261-DE01-DD72-645B-B242FA84A8D0}" dt="2023-11-01T15:23:43.917" v="95" actId="1076"/>
        <pc:sldMkLst>
          <pc:docMk/>
          <pc:sldMk cId="1128436639" sldId="273"/>
        </pc:sldMkLst>
        <pc:spChg chg="mod">
          <ac:chgData name="Endres, Erin" userId="S::eendres@ewu.edu::2c0ceded-56c7-4826-a0b9-cd4e18b496b7" providerId="AD" clId="Web-{B87BB261-DE01-DD72-645B-B242FA84A8D0}" dt="2023-11-01T15:22:30.163" v="87" actId="1076"/>
          <ac:spMkLst>
            <pc:docMk/>
            <pc:sldMk cId="1128436639" sldId="273"/>
            <ac:spMk id="2" creationId="{EA0D5AB8-0BE0-F2FD-8305-4DA06E400980}"/>
          </ac:spMkLst>
        </pc:spChg>
        <pc:spChg chg="del">
          <ac:chgData name="Endres, Erin" userId="S::eendres@ewu.edu::2c0ceded-56c7-4826-a0b9-cd4e18b496b7" providerId="AD" clId="Web-{B87BB261-DE01-DD72-645B-B242FA84A8D0}" dt="2023-11-01T15:22:37.398" v="88"/>
          <ac:spMkLst>
            <pc:docMk/>
            <pc:sldMk cId="1128436639" sldId="273"/>
            <ac:spMk id="3" creationId="{99C64A75-C30A-C9CF-BDBE-95AB4DCB9046}"/>
          </ac:spMkLst>
        </pc:spChg>
        <pc:picChg chg="add mod">
          <ac:chgData name="Endres, Erin" userId="S::eendres@ewu.edu::2c0ceded-56c7-4826-a0b9-cd4e18b496b7" providerId="AD" clId="Web-{B87BB261-DE01-DD72-645B-B242FA84A8D0}" dt="2023-11-01T15:23:43.917" v="95" actId="1076"/>
          <ac:picMkLst>
            <pc:docMk/>
            <pc:sldMk cId="1128436639" sldId="273"/>
            <ac:picMk id="4" creationId="{FBA0629B-7B57-1260-6D29-A7FEAA33E9D1}"/>
          </ac:picMkLst>
        </pc:picChg>
      </pc:sldChg>
      <pc:sldChg chg="addSp delSp modSp add replId">
        <pc:chgData name="Endres, Erin" userId="S::eendres@ewu.edu::2c0ceded-56c7-4826-a0b9-cd4e18b496b7" providerId="AD" clId="Web-{B87BB261-DE01-DD72-645B-B242FA84A8D0}" dt="2023-11-01T15:24:03.278" v="103" actId="1076"/>
        <pc:sldMkLst>
          <pc:docMk/>
          <pc:sldMk cId="3895206031" sldId="274"/>
        </pc:sldMkLst>
        <pc:spChg chg="mod">
          <ac:chgData name="Endres, Erin" userId="S::eendres@ewu.edu::2c0ceded-56c7-4826-a0b9-cd4e18b496b7" providerId="AD" clId="Web-{B87BB261-DE01-DD72-645B-B242FA84A8D0}" dt="2023-11-01T15:19:59.857" v="49" actId="1076"/>
          <ac:spMkLst>
            <pc:docMk/>
            <pc:sldMk cId="3895206031" sldId="274"/>
            <ac:spMk id="2" creationId="{EA0D5AB8-0BE0-F2FD-8305-4DA06E400980}"/>
          </ac:spMkLst>
        </pc:spChg>
        <pc:spChg chg="del">
          <ac:chgData name="Endres, Erin" userId="S::eendres@ewu.edu::2c0ceded-56c7-4826-a0b9-cd4e18b496b7" providerId="AD" clId="Web-{B87BB261-DE01-DD72-645B-B242FA84A8D0}" dt="2023-11-01T15:19:27.980" v="45"/>
          <ac:spMkLst>
            <pc:docMk/>
            <pc:sldMk cId="3895206031" sldId="274"/>
            <ac:spMk id="3" creationId="{99C64A75-C30A-C9CF-BDBE-95AB4DCB9046}"/>
          </ac:spMkLst>
        </pc:spChg>
        <pc:picChg chg="add mod">
          <ac:chgData name="Endres, Erin" userId="S::eendres@ewu.edu::2c0ceded-56c7-4826-a0b9-cd4e18b496b7" providerId="AD" clId="Web-{B87BB261-DE01-DD72-645B-B242FA84A8D0}" dt="2023-11-01T15:24:00.105" v="102" actId="1076"/>
          <ac:picMkLst>
            <pc:docMk/>
            <pc:sldMk cId="3895206031" sldId="274"/>
            <ac:picMk id="4" creationId="{015E2271-3E65-039C-6D1C-E464CDFBEFE4}"/>
          </ac:picMkLst>
        </pc:picChg>
        <pc:picChg chg="add mod">
          <ac:chgData name="Endres, Erin" userId="S::eendres@ewu.edu::2c0ceded-56c7-4826-a0b9-cd4e18b496b7" providerId="AD" clId="Web-{B87BB261-DE01-DD72-645B-B242FA84A8D0}" dt="2023-11-01T15:24:03.278" v="103" actId="1076"/>
          <ac:picMkLst>
            <pc:docMk/>
            <pc:sldMk cId="3895206031" sldId="274"/>
            <ac:picMk id="5" creationId="{4F43BAEB-F24A-25AF-C158-4EB7EF53C524}"/>
          </ac:picMkLst>
        </pc:picChg>
      </pc:sldChg>
      <pc:sldChg chg="addSp delSp modSp add replId">
        <pc:chgData name="Endres, Erin" userId="S::eendres@ewu.edu::2c0ceded-56c7-4826-a0b9-cd4e18b496b7" providerId="AD" clId="Web-{B87BB261-DE01-DD72-645B-B242FA84A8D0}" dt="2023-11-01T15:18:54.432" v="38" actId="14100"/>
        <pc:sldMkLst>
          <pc:docMk/>
          <pc:sldMk cId="1102379049" sldId="275"/>
        </pc:sldMkLst>
        <pc:spChg chg="mod">
          <ac:chgData name="Endres, Erin" userId="S::eendres@ewu.edu::2c0ceded-56c7-4826-a0b9-cd4e18b496b7" providerId="AD" clId="Web-{B87BB261-DE01-DD72-645B-B242FA84A8D0}" dt="2023-11-01T15:18:51.072" v="37" actId="1076"/>
          <ac:spMkLst>
            <pc:docMk/>
            <pc:sldMk cId="1102379049" sldId="275"/>
            <ac:spMk id="2" creationId="{EA0D5AB8-0BE0-F2FD-8305-4DA06E400980}"/>
          </ac:spMkLst>
        </pc:spChg>
        <pc:spChg chg="del mod">
          <ac:chgData name="Endres, Erin" userId="S::eendres@ewu.edu::2c0ceded-56c7-4826-a0b9-cd4e18b496b7" providerId="AD" clId="Web-{B87BB261-DE01-DD72-645B-B242FA84A8D0}" dt="2023-11-01T15:18:30.508" v="31"/>
          <ac:spMkLst>
            <pc:docMk/>
            <pc:sldMk cId="1102379049" sldId="275"/>
            <ac:spMk id="3" creationId="{99C64A75-C30A-C9CF-BDBE-95AB4DCB9046}"/>
          </ac:spMkLst>
        </pc:spChg>
        <pc:picChg chg="add mod">
          <ac:chgData name="Endres, Erin" userId="S::eendres@ewu.edu::2c0ceded-56c7-4826-a0b9-cd4e18b496b7" providerId="AD" clId="Web-{B87BB261-DE01-DD72-645B-B242FA84A8D0}" dt="2023-11-01T15:18:54.432" v="38" actId="14100"/>
          <ac:picMkLst>
            <pc:docMk/>
            <pc:sldMk cId="1102379049" sldId="275"/>
            <ac:picMk id="4" creationId="{C814B6BF-9C1B-52EA-76D2-EF20558DCC2D}"/>
          </ac:picMkLst>
        </pc:picChg>
      </pc:sldChg>
      <pc:sldChg chg="addSp delSp modSp add ord replId">
        <pc:chgData name="Endres, Erin" userId="S::eendres@ewu.edu::2c0ceded-56c7-4826-a0b9-cd4e18b496b7" providerId="AD" clId="Web-{B87BB261-DE01-DD72-645B-B242FA84A8D0}" dt="2023-11-01T15:19:39.762" v="48"/>
        <pc:sldMkLst>
          <pc:docMk/>
          <pc:sldMk cId="4098347034" sldId="276"/>
        </pc:sldMkLst>
        <pc:spChg chg="mod">
          <ac:chgData name="Endres, Erin" userId="S::eendres@ewu.edu::2c0ceded-56c7-4826-a0b9-cd4e18b496b7" providerId="AD" clId="Web-{B87BB261-DE01-DD72-645B-B242FA84A8D0}" dt="2023-11-01T15:19:31.731" v="47" actId="1076"/>
          <ac:spMkLst>
            <pc:docMk/>
            <pc:sldMk cId="4098347034" sldId="276"/>
            <ac:spMk id="2" creationId="{EA0D5AB8-0BE0-F2FD-8305-4DA06E400980}"/>
          </ac:spMkLst>
        </pc:spChg>
        <pc:spChg chg="del">
          <ac:chgData name="Endres, Erin" userId="S::eendres@ewu.edu::2c0ceded-56c7-4826-a0b9-cd4e18b496b7" providerId="AD" clId="Web-{B87BB261-DE01-DD72-645B-B242FA84A8D0}" dt="2023-11-01T15:17:05.800" v="12"/>
          <ac:spMkLst>
            <pc:docMk/>
            <pc:sldMk cId="4098347034" sldId="276"/>
            <ac:spMk id="3" creationId="{99C64A75-C30A-C9CF-BDBE-95AB4DCB9046}"/>
          </ac:spMkLst>
        </pc:spChg>
        <pc:picChg chg="add del mod">
          <ac:chgData name="Endres, Erin" userId="S::eendres@ewu.edu::2c0ceded-56c7-4826-a0b9-cd4e18b496b7" providerId="AD" clId="Web-{B87BB261-DE01-DD72-645B-B242FA84A8D0}" dt="2023-11-01T15:17:39.302" v="19"/>
          <ac:picMkLst>
            <pc:docMk/>
            <pc:sldMk cId="4098347034" sldId="276"/>
            <ac:picMk id="4" creationId="{C41A8088-6772-7E2D-FE09-5B2CA470EEC8}"/>
          </ac:picMkLst>
        </pc:picChg>
        <pc:picChg chg="add mod">
          <ac:chgData name="Endres, Erin" userId="S::eendres@ewu.edu::2c0ceded-56c7-4826-a0b9-cd4e18b496b7" providerId="AD" clId="Web-{B87BB261-DE01-DD72-645B-B242FA84A8D0}" dt="2023-11-01T15:19:07.682" v="41" actId="1076"/>
          <ac:picMkLst>
            <pc:docMk/>
            <pc:sldMk cId="4098347034" sldId="276"/>
            <ac:picMk id="5" creationId="{45211CBA-C7EA-C62A-F8C9-5A12B89D217A}"/>
          </ac:picMkLst>
        </pc:picChg>
      </pc:sldChg>
    </pc:docChg>
  </pc:docChgLst>
  <pc:docChgLst>
    <pc:chgData name="Wagner, Morgan" userId="S::mwagner22@ewu.edu::f03846ee-3f8a-4f56-ae3c-fee1a1f2b36d" providerId="AD" clId="Web-{8DD9D5F1-0D07-4C9B-8FD7-D79592BB4D22}"/>
    <pc:docChg chg="modSld">
      <pc:chgData name="Wagner, Morgan" userId="S::mwagner22@ewu.edu::f03846ee-3f8a-4f56-ae3c-fee1a1f2b36d" providerId="AD" clId="Web-{8DD9D5F1-0D07-4C9B-8FD7-D79592BB4D22}" dt="2023-10-27T22:14:47.691" v="153" actId="20577"/>
      <pc:docMkLst>
        <pc:docMk/>
      </pc:docMkLst>
      <pc:sldChg chg="modSp">
        <pc:chgData name="Wagner, Morgan" userId="S::mwagner22@ewu.edu::f03846ee-3f8a-4f56-ae3c-fee1a1f2b36d" providerId="AD" clId="Web-{8DD9D5F1-0D07-4C9B-8FD7-D79592BB4D22}" dt="2023-10-27T22:14:47.691" v="153" actId="20577"/>
        <pc:sldMkLst>
          <pc:docMk/>
          <pc:sldMk cId="2061804435" sldId="259"/>
        </pc:sldMkLst>
        <pc:spChg chg="mod">
          <ac:chgData name="Wagner, Morgan" userId="S::mwagner22@ewu.edu::f03846ee-3f8a-4f56-ae3c-fee1a1f2b36d" providerId="AD" clId="Web-{8DD9D5F1-0D07-4C9B-8FD7-D79592BB4D22}" dt="2023-10-27T22:14:47.691" v="153" actId="20577"/>
          <ac:spMkLst>
            <pc:docMk/>
            <pc:sldMk cId="2061804435" sldId="259"/>
            <ac:spMk id="3" creationId="{00000000-0000-0000-0000-000000000000}"/>
          </ac:spMkLst>
        </pc:spChg>
        <pc:spChg chg="mod">
          <ac:chgData name="Wagner, Morgan" userId="S::mwagner22@ewu.edu::f03846ee-3f8a-4f56-ae3c-fee1a1f2b36d" providerId="AD" clId="Web-{8DD9D5F1-0D07-4C9B-8FD7-D79592BB4D22}" dt="2023-10-27T22:14:06.221" v="151" actId="20577"/>
          <ac:spMkLst>
            <pc:docMk/>
            <pc:sldMk cId="2061804435" sldId="259"/>
            <ac:spMk id="4" creationId="{00000000-0000-0000-0000-000000000000}"/>
          </ac:spMkLst>
        </pc:spChg>
      </pc:sldChg>
    </pc:docChg>
  </pc:docChgLst>
  <pc:docChgLst>
    <pc:chgData name="Wagner, Morgan" userId="S::mwagner22@ewu.edu::f03846ee-3f8a-4f56-ae3c-fee1a1f2b36d" providerId="AD" clId="Web-{AE7295E5-D631-44DF-B32F-A3BEA7503AA4}"/>
    <pc:docChg chg="modSld">
      <pc:chgData name="Wagner, Morgan" userId="S::mwagner22@ewu.edu::f03846ee-3f8a-4f56-ae3c-fee1a1f2b36d" providerId="AD" clId="Web-{AE7295E5-D631-44DF-B32F-A3BEA7503AA4}" dt="2023-11-01T20:02:32.283" v="10" actId="1076"/>
      <pc:docMkLst>
        <pc:docMk/>
      </pc:docMkLst>
      <pc:sldChg chg="modSp">
        <pc:chgData name="Wagner, Morgan" userId="S::mwagner22@ewu.edu::f03846ee-3f8a-4f56-ae3c-fee1a1f2b36d" providerId="AD" clId="Web-{AE7295E5-D631-44DF-B32F-A3BEA7503AA4}" dt="2023-11-01T20:01:51.703" v="3"/>
        <pc:sldMkLst>
          <pc:docMk/>
          <pc:sldMk cId="3714400817" sldId="268"/>
        </pc:sldMkLst>
        <pc:picChg chg="mod">
          <ac:chgData name="Wagner, Morgan" userId="S::mwagner22@ewu.edu::f03846ee-3f8a-4f56-ae3c-fee1a1f2b36d" providerId="AD" clId="Web-{AE7295E5-D631-44DF-B32F-A3BEA7503AA4}" dt="2023-11-01T20:01:51.703" v="3"/>
          <ac:picMkLst>
            <pc:docMk/>
            <pc:sldMk cId="3714400817" sldId="268"/>
            <ac:picMk id="5" creationId="{5E64BC94-5D6C-1F4E-C0F6-9628EF22DBF2}"/>
          </ac:picMkLst>
        </pc:picChg>
      </pc:sldChg>
      <pc:sldChg chg="modSp">
        <pc:chgData name="Wagner, Morgan" userId="S::mwagner22@ewu.edu::f03846ee-3f8a-4f56-ae3c-fee1a1f2b36d" providerId="AD" clId="Web-{AE7295E5-D631-44DF-B32F-A3BEA7503AA4}" dt="2023-11-01T20:01:42.968" v="0"/>
        <pc:sldMkLst>
          <pc:docMk/>
          <pc:sldMk cId="4233858191" sldId="269"/>
        </pc:sldMkLst>
        <pc:picChg chg="mod">
          <ac:chgData name="Wagner, Morgan" userId="S::mwagner22@ewu.edu::f03846ee-3f8a-4f56-ae3c-fee1a1f2b36d" providerId="AD" clId="Web-{AE7295E5-D631-44DF-B32F-A3BEA7503AA4}" dt="2023-11-01T20:01:42.968" v="0"/>
          <ac:picMkLst>
            <pc:docMk/>
            <pc:sldMk cId="4233858191" sldId="269"/>
            <ac:picMk id="2" creationId="{A3D58A3B-949E-951A-9FB5-5A3E535EC873}"/>
          </ac:picMkLst>
        </pc:picChg>
      </pc:sldChg>
      <pc:sldChg chg="modSp">
        <pc:chgData name="Wagner, Morgan" userId="S::mwagner22@ewu.edu::f03846ee-3f8a-4f56-ae3c-fee1a1f2b36d" providerId="AD" clId="Web-{AE7295E5-D631-44DF-B32F-A3BEA7503AA4}" dt="2023-11-01T20:01:48.671" v="2"/>
        <pc:sldMkLst>
          <pc:docMk/>
          <pc:sldMk cId="3049192987" sldId="270"/>
        </pc:sldMkLst>
        <pc:picChg chg="mod">
          <ac:chgData name="Wagner, Morgan" userId="S::mwagner22@ewu.edu::f03846ee-3f8a-4f56-ae3c-fee1a1f2b36d" providerId="AD" clId="Web-{AE7295E5-D631-44DF-B32F-A3BEA7503AA4}" dt="2023-11-01T20:01:47.218" v="1"/>
          <ac:picMkLst>
            <pc:docMk/>
            <pc:sldMk cId="3049192987" sldId="270"/>
            <ac:picMk id="4" creationId="{E7A90334-B2A1-B6EE-FA73-29862246F577}"/>
          </ac:picMkLst>
        </pc:picChg>
        <pc:picChg chg="mod">
          <ac:chgData name="Wagner, Morgan" userId="S::mwagner22@ewu.edu::f03846ee-3f8a-4f56-ae3c-fee1a1f2b36d" providerId="AD" clId="Web-{AE7295E5-D631-44DF-B32F-A3BEA7503AA4}" dt="2023-11-01T20:01:48.671" v="2"/>
          <ac:picMkLst>
            <pc:docMk/>
            <pc:sldMk cId="3049192987" sldId="270"/>
            <ac:picMk id="9" creationId="{EDCED04B-337D-2744-AFBE-8A4CFD359CF1}"/>
          </ac:picMkLst>
        </pc:picChg>
      </pc:sldChg>
      <pc:sldChg chg="modSp">
        <pc:chgData name="Wagner, Morgan" userId="S::mwagner22@ewu.edu::f03846ee-3f8a-4f56-ae3c-fee1a1f2b36d" providerId="AD" clId="Web-{AE7295E5-D631-44DF-B32F-A3BEA7503AA4}" dt="2023-11-01T20:02:32.283" v="10" actId="1076"/>
        <pc:sldMkLst>
          <pc:docMk/>
          <pc:sldMk cId="4086274149" sldId="271"/>
        </pc:sldMkLst>
        <pc:picChg chg="mod">
          <ac:chgData name="Wagner, Morgan" userId="S::mwagner22@ewu.edu::f03846ee-3f8a-4f56-ae3c-fee1a1f2b36d" providerId="AD" clId="Web-{AE7295E5-D631-44DF-B32F-A3BEA7503AA4}" dt="2023-11-01T20:02:25.174" v="9" actId="1076"/>
          <ac:picMkLst>
            <pc:docMk/>
            <pc:sldMk cId="4086274149" sldId="271"/>
            <ac:picMk id="6" creationId="{3CD9390C-741A-5719-C1C0-F3D86990960E}"/>
          </ac:picMkLst>
        </pc:picChg>
        <pc:picChg chg="mod">
          <ac:chgData name="Wagner, Morgan" userId="S::mwagner22@ewu.edu::f03846ee-3f8a-4f56-ae3c-fee1a1f2b36d" providerId="AD" clId="Web-{AE7295E5-D631-44DF-B32F-A3BEA7503AA4}" dt="2023-11-01T20:02:32.283" v="10" actId="1076"/>
          <ac:picMkLst>
            <pc:docMk/>
            <pc:sldMk cId="4086274149" sldId="271"/>
            <ac:picMk id="7" creationId="{926C9F99-E24F-D2C3-BD8E-5A5007F51275}"/>
          </ac:picMkLst>
        </pc:picChg>
      </pc:sldChg>
    </pc:docChg>
  </pc:docChgLst>
  <pc:docChgLst>
    <pc:chgData name="Hayes, Mason" userId="25480640-eec6-493c-b398-cbe6ed2aeac0" providerId="ADAL" clId="{C38C1102-05EE-46B3-9B5F-12565C932B27}"/>
    <pc:docChg chg="custSel addSld delSld modSld sldOrd">
      <pc:chgData name="Hayes, Mason" userId="25480640-eec6-493c-b398-cbe6ed2aeac0" providerId="ADAL" clId="{C38C1102-05EE-46B3-9B5F-12565C932B27}" dt="2023-11-01T16:29:47.389" v="15" actId="14100"/>
      <pc:docMkLst>
        <pc:docMk/>
      </pc:docMkLst>
      <pc:sldChg chg="modSp mod">
        <pc:chgData name="Hayes, Mason" userId="25480640-eec6-493c-b398-cbe6ed2aeac0" providerId="ADAL" clId="{C38C1102-05EE-46B3-9B5F-12565C932B27}" dt="2023-11-01T16:00:41.669" v="1" actId="20577"/>
        <pc:sldMkLst>
          <pc:docMk/>
          <pc:sldMk cId="2302139573" sldId="256"/>
        </pc:sldMkLst>
        <pc:spChg chg="mod">
          <ac:chgData name="Hayes, Mason" userId="25480640-eec6-493c-b398-cbe6ed2aeac0" providerId="ADAL" clId="{C38C1102-05EE-46B3-9B5F-12565C932B27}" dt="2023-11-01T16:00:41.669" v="1" actId="20577"/>
          <ac:spMkLst>
            <pc:docMk/>
            <pc:sldMk cId="2302139573" sldId="256"/>
            <ac:spMk id="2" creationId="{00000000-0000-0000-0000-000000000000}"/>
          </ac:spMkLst>
        </pc:spChg>
      </pc:sldChg>
      <pc:sldChg chg="ord">
        <pc:chgData name="Hayes, Mason" userId="25480640-eec6-493c-b398-cbe6ed2aeac0" providerId="ADAL" clId="{C38C1102-05EE-46B3-9B5F-12565C932B27}" dt="2023-11-01T16:12:51.651" v="3"/>
        <pc:sldMkLst>
          <pc:docMk/>
          <pc:sldMk cId="691195623" sldId="267"/>
        </pc:sldMkLst>
      </pc:sldChg>
      <pc:sldChg chg="new del">
        <pc:chgData name="Hayes, Mason" userId="25480640-eec6-493c-b398-cbe6ed2aeac0" providerId="ADAL" clId="{C38C1102-05EE-46B3-9B5F-12565C932B27}" dt="2023-11-01T16:29:23.946" v="5" actId="2696"/>
        <pc:sldMkLst>
          <pc:docMk/>
          <pc:sldMk cId="752527571" sldId="278"/>
        </pc:sldMkLst>
      </pc:sldChg>
      <pc:sldChg chg="delSp modSp add mod ord">
        <pc:chgData name="Hayes, Mason" userId="25480640-eec6-493c-b398-cbe6ed2aeac0" providerId="ADAL" clId="{C38C1102-05EE-46B3-9B5F-12565C932B27}" dt="2023-11-01T16:29:47.389" v="15" actId="14100"/>
        <pc:sldMkLst>
          <pc:docMk/>
          <pc:sldMk cId="2851781545" sldId="278"/>
        </pc:sldMkLst>
        <pc:spChg chg="mod">
          <ac:chgData name="Hayes, Mason" userId="25480640-eec6-493c-b398-cbe6ed2aeac0" providerId="ADAL" clId="{C38C1102-05EE-46B3-9B5F-12565C932B27}" dt="2023-11-01T16:29:40.104" v="11" actId="20577"/>
          <ac:spMkLst>
            <pc:docMk/>
            <pc:sldMk cId="2851781545" sldId="278"/>
            <ac:spMk id="2" creationId="{6DD5DBF4-B2E9-BEFA-2C16-9A1D770F6776}"/>
          </ac:spMkLst>
        </pc:spChg>
        <pc:spChg chg="mod">
          <ac:chgData name="Hayes, Mason" userId="25480640-eec6-493c-b398-cbe6ed2aeac0" providerId="ADAL" clId="{C38C1102-05EE-46B3-9B5F-12565C932B27}" dt="2023-11-01T16:29:47.389" v="15" actId="14100"/>
          <ac:spMkLst>
            <pc:docMk/>
            <pc:sldMk cId="2851781545" sldId="278"/>
            <ac:spMk id="3" creationId="{6D30211D-0190-B65B-8EA0-57716C768FCB}"/>
          </ac:spMkLst>
        </pc:spChg>
        <pc:picChg chg="del">
          <ac:chgData name="Hayes, Mason" userId="25480640-eec6-493c-b398-cbe6ed2aeac0" providerId="ADAL" clId="{C38C1102-05EE-46B3-9B5F-12565C932B27}" dt="2023-11-01T16:29:43.728" v="14" actId="478"/>
          <ac:picMkLst>
            <pc:docMk/>
            <pc:sldMk cId="2851781545" sldId="278"/>
            <ac:picMk id="7" creationId="{5859C21F-1A2A-7915-720B-0A842C7E732D}"/>
          </ac:picMkLst>
        </pc:picChg>
      </pc:sldChg>
      <pc:sldChg chg="new del">
        <pc:chgData name="Hayes, Mason" userId="25480640-eec6-493c-b398-cbe6ed2aeac0" providerId="ADAL" clId="{C38C1102-05EE-46B3-9B5F-12565C932B27}" dt="2023-11-01T16:29:31.851" v="7" actId="47"/>
        <pc:sldMkLst>
          <pc:docMk/>
          <pc:sldMk cId="3539798923" sldId="278"/>
        </pc:sldMkLst>
      </pc:sldChg>
    </pc:docChg>
  </pc:docChgLst>
  <pc:docChgLst>
    <pc:chgData name="Murphy, Jenny" userId="S::jmurphy38@ewu.edu::a7c352c6-0ef6-49a5-8837-d199901740eb" providerId="AD" clId="Web-{ACA331C3-555F-69CD-300C-3E272A902005}"/>
    <pc:docChg chg="modSld">
      <pc:chgData name="Murphy, Jenny" userId="S::jmurphy38@ewu.edu::a7c352c6-0ef6-49a5-8837-d199901740eb" providerId="AD" clId="Web-{ACA331C3-555F-69CD-300C-3E272A902005}" dt="2023-10-24T19:55:20.462" v="8"/>
      <pc:docMkLst>
        <pc:docMk/>
      </pc:docMkLst>
      <pc:sldChg chg="modSp">
        <pc:chgData name="Murphy, Jenny" userId="S::jmurphy38@ewu.edu::a7c352c6-0ef6-49a5-8837-d199901740eb" providerId="AD" clId="Web-{ACA331C3-555F-69CD-300C-3E272A902005}" dt="2023-10-24T19:46:53.551" v="6" actId="20577"/>
        <pc:sldMkLst>
          <pc:docMk/>
          <pc:sldMk cId="1640739196" sldId="264"/>
        </pc:sldMkLst>
        <pc:spChg chg="mod">
          <ac:chgData name="Murphy, Jenny" userId="S::jmurphy38@ewu.edu::a7c352c6-0ef6-49a5-8837-d199901740eb" providerId="AD" clId="Web-{ACA331C3-555F-69CD-300C-3E272A902005}" dt="2023-10-24T19:46:53.551" v="6" actId="20577"/>
          <ac:spMkLst>
            <pc:docMk/>
            <pc:sldMk cId="1640739196" sldId="264"/>
            <ac:spMk id="3" creationId="{B7908DD9-BE79-7A15-CE96-8C4377D91980}"/>
          </ac:spMkLst>
        </pc:spChg>
      </pc:sldChg>
      <pc:sldChg chg="modSp">
        <pc:chgData name="Murphy, Jenny" userId="S::jmurphy38@ewu.edu::a7c352c6-0ef6-49a5-8837-d199901740eb" providerId="AD" clId="Web-{ACA331C3-555F-69CD-300C-3E272A902005}" dt="2023-10-24T19:55:20.462" v="8"/>
        <pc:sldMkLst>
          <pc:docMk/>
          <pc:sldMk cId="2915225255" sldId="265"/>
        </pc:sldMkLst>
        <pc:picChg chg="mod modCrop">
          <ac:chgData name="Murphy, Jenny" userId="S::jmurphy38@ewu.edu::a7c352c6-0ef6-49a5-8837-d199901740eb" providerId="AD" clId="Web-{ACA331C3-555F-69CD-300C-3E272A902005}" dt="2023-10-24T19:55:20.462" v="8"/>
          <ac:picMkLst>
            <pc:docMk/>
            <pc:sldMk cId="2915225255" sldId="265"/>
            <ac:picMk id="7" creationId="{FFBBB7B9-BC40-A9CA-1C6C-18961072364D}"/>
          </ac:picMkLst>
        </pc:picChg>
      </pc:sldChg>
    </pc:docChg>
  </pc:docChgLst>
  <pc:docChgLst>
    <pc:chgData name="Wagner, Morgan" userId="S::mwagner22@ewu.edu::f03846ee-3f8a-4f56-ae3c-fee1a1f2b36d" providerId="AD" clId="Web-{7784813C-23F5-4AE7-A620-F104BF2C885F}"/>
    <pc:docChg chg="modSld">
      <pc:chgData name="Wagner, Morgan" userId="S::mwagner22@ewu.edu::f03846ee-3f8a-4f56-ae3c-fee1a1f2b36d" providerId="AD" clId="Web-{7784813C-23F5-4AE7-A620-F104BF2C885F}" dt="2023-11-01T18:12:07.930" v="28" actId="20577"/>
      <pc:docMkLst>
        <pc:docMk/>
      </pc:docMkLst>
      <pc:sldChg chg="modSp">
        <pc:chgData name="Wagner, Morgan" userId="S::mwagner22@ewu.edu::f03846ee-3f8a-4f56-ae3c-fee1a1f2b36d" providerId="AD" clId="Web-{7784813C-23F5-4AE7-A620-F104BF2C885F}" dt="2023-11-01T18:12:07.930" v="28" actId="20577"/>
        <pc:sldMkLst>
          <pc:docMk/>
          <pc:sldMk cId="2851781545" sldId="278"/>
        </pc:sldMkLst>
        <pc:spChg chg="mod">
          <ac:chgData name="Wagner, Morgan" userId="S::mwagner22@ewu.edu::f03846ee-3f8a-4f56-ae3c-fee1a1f2b36d" providerId="AD" clId="Web-{7784813C-23F5-4AE7-A620-F104BF2C885F}" dt="2023-11-01T18:12:07.930" v="28" actId="20577"/>
          <ac:spMkLst>
            <pc:docMk/>
            <pc:sldMk cId="2851781545" sldId="278"/>
            <ac:spMk id="6" creationId="{5E94D8E9-B7CF-5256-E951-330B0CA8923F}"/>
          </ac:spMkLst>
        </pc:spChg>
      </pc:sldChg>
      <pc:sldChg chg="addSp delSp modSp">
        <pc:chgData name="Wagner, Morgan" userId="S::mwagner22@ewu.edu::f03846ee-3f8a-4f56-ae3c-fee1a1f2b36d" providerId="AD" clId="Web-{7784813C-23F5-4AE7-A620-F104BF2C885F}" dt="2023-11-01T18:11:34.523" v="23" actId="1076"/>
        <pc:sldMkLst>
          <pc:docMk/>
          <pc:sldMk cId="364658970" sldId="279"/>
        </pc:sldMkLst>
        <pc:spChg chg="mod">
          <ac:chgData name="Wagner, Morgan" userId="S::mwagner22@ewu.edu::f03846ee-3f8a-4f56-ae3c-fee1a1f2b36d" providerId="AD" clId="Web-{7784813C-23F5-4AE7-A620-F104BF2C885F}" dt="2023-11-01T18:11:09.757" v="13" actId="20577"/>
          <ac:spMkLst>
            <pc:docMk/>
            <pc:sldMk cId="364658970" sldId="279"/>
            <ac:spMk id="2" creationId="{DBC582BC-61E9-51A4-5080-9E58BF8AD996}"/>
          </ac:spMkLst>
        </pc:spChg>
        <pc:spChg chg="del">
          <ac:chgData name="Wagner, Morgan" userId="S::mwagner22@ewu.edu::f03846ee-3f8a-4f56-ae3c-fee1a1f2b36d" providerId="AD" clId="Web-{7784813C-23F5-4AE7-A620-F104BF2C885F}" dt="2023-11-01T18:09:33.802" v="0"/>
          <ac:spMkLst>
            <pc:docMk/>
            <pc:sldMk cId="364658970" sldId="279"/>
            <ac:spMk id="3" creationId="{5B94943A-D7E0-E036-F7F6-7D595612BB55}"/>
          </ac:spMkLst>
        </pc:spChg>
        <pc:spChg chg="del">
          <ac:chgData name="Wagner, Morgan" userId="S::mwagner22@ewu.edu::f03846ee-3f8a-4f56-ae3c-fee1a1f2b36d" providerId="AD" clId="Web-{7784813C-23F5-4AE7-A620-F104BF2C885F}" dt="2023-11-01T18:09:42.302" v="3"/>
          <ac:spMkLst>
            <pc:docMk/>
            <pc:sldMk cId="364658970" sldId="279"/>
            <ac:spMk id="4" creationId="{8A29EB5D-D2D9-ED89-D831-3C4AF057406C}"/>
          </ac:spMkLst>
        </pc:spChg>
        <pc:picChg chg="add mod ord">
          <ac:chgData name="Wagner, Morgan" userId="S::mwagner22@ewu.edu::f03846ee-3f8a-4f56-ae3c-fee1a1f2b36d" providerId="AD" clId="Web-{7784813C-23F5-4AE7-A620-F104BF2C885F}" dt="2023-11-01T18:11:27.085" v="20" actId="1076"/>
          <ac:picMkLst>
            <pc:docMk/>
            <pc:sldMk cId="364658970" sldId="279"/>
            <ac:picMk id="5" creationId="{2CC3CA05-2F2E-460F-2022-79A9E95AD89C}"/>
          </ac:picMkLst>
        </pc:picChg>
        <pc:picChg chg="add mod">
          <ac:chgData name="Wagner, Morgan" userId="S::mwagner22@ewu.edu::f03846ee-3f8a-4f56-ae3c-fee1a1f2b36d" providerId="AD" clId="Web-{7784813C-23F5-4AE7-A620-F104BF2C885F}" dt="2023-11-01T18:11:34.523" v="23" actId="1076"/>
          <ac:picMkLst>
            <pc:docMk/>
            <pc:sldMk cId="364658970" sldId="279"/>
            <ac:picMk id="6" creationId="{F51C45D7-3491-EF20-D967-33CE41122282}"/>
          </ac:picMkLst>
        </pc:picChg>
      </pc:sldChg>
    </pc:docChg>
  </pc:docChgLst>
  <pc:docChgLst>
    <pc:chgData name="Endres, Erin" userId="S::eendres@ewu.edu::2c0ceded-56c7-4826-a0b9-cd4e18b496b7" providerId="AD" clId="Web-{5FFEDEB3-D830-6864-3632-D5DA87AF933C}"/>
    <pc:docChg chg="modSld">
      <pc:chgData name="Endres, Erin" userId="S::eendres@ewu.edu::2c0ceded-56c7-4826-a0b9-cd4e18b496b7" providerId="AD" clId="Web-{5FFEDEB3-D830-6864-3632-D5DA87AF933C}" dt="2023-11-01T15:25:23.723" v="4" actId="14100"/>
      <pc:docMkLst>
        <pc:docMk/>
      </pc:docMkLst>
      <pc:sldChg chg="modSp">
        <pc:chgData name="Endres, Erin" userId="S::eendres@ewu.edu::2c0ceded-56c7-4826-a0b9-cd4e18b496b7" providerId="AD" clId="Web-{5FFEDEB3-D830-6864-3632-D5DA87AF933C}" dt="2023-11-01T15:25:23.723" v="4" actId="14100"/>
        <pc:sldMkLst>
          <pc:docMk/>
          <pc:sldMk cId="3579190832" sldId="262"/>
        </pc:sldMkLst>
        <pc:picChg chg="mod modCrop">
          <ac:chgData name="Endres, Erin" userId="S::eendres@ewu.edu::2c0ceded-56c7-4826-a0b9-cd4e18b496b7" providerId="AD" clId="Web-{5FFEDEB3-D830-6864-3632-D5DA87AF933C}" dt="2023-11-01T15:25:23.723" v="4" actId="14100"/>
          <ac:picMkLst>
            <pc:docMk/>
            <pc:sldMk cId="3579190832" sldId="262"/>
            <ac:picMk id="18" creationId="{D6FFE731-CC59-4349-920B-32E6C52DD05A}"/>
          </ac:picMkLst>
        </pc:picChg>
      </pc:sldChg>
    </pc:docChg>
  </pc:docChgLst>
  <pc:docChgLst>
    <pc:chgData name="Murphy, Jenny" userId="S::jmurphy38@ewu.edu::a7c352c6-0ef6-49a5-8837-d199901740eb" providerId="AD" clId="Web-{AB3FA0E9-DD5C-4618-B010-F2C7F0B34C7F}"/>
    <pc:docChg chg="modSld">
      <pc:chgData name="Murphy, Jenny" userId="S::jmurphy38@ewu.edu::a7c352c6-0ef6-49a5-8837-d199901740eb" providerId="AD" clId="Web-{AB3FA0E9-DD5C-4618-B010-F2C7F0B34C7F}" dt="2023-10-27T21:41:45.632" v="14" actId="1076"/>
      <pc:docMkLst>
        <pc:docMk/>
      </pc:docMkLst>
      <pc:sldChg chg="addSp delSp modSp">
        <pc:chgData name="Murphy, Jenny" userId="S::jmurphy38@ewu.edu::a7c352c6-0ef6-49a5-8837-d199901740eb" providerId="AD" clId="Web-{AB3FA0E9-DD5C-4618-B010-F2C7F0B34C7F}" dt="2023-10-27T21:41:45.632" v="14" actId="1076"/>
        <pc:sldMkLst>
          <pc:docMk/>
          <pc:sldMk cId="2013136178" sldId="266"/>
        </pc:sldMkLst>
        <pc:spChg chg="mod">
          <ac:chgData name="Murphy, Jenny" userId="S::jmurphy38@ewu.edu::a7c352c6-0ef6-49a5-8837-d199901740eb" providerId="AD" clId="Web-{AB3FA0E9-DD5C-4618-B010-F2C7F0B34C7F}" dt="2023-10-27T17:23:05.418" v="4" actId="20577"/>
          <ac:spMkLst>
            <pc:docMk/>
            <pc:sldMk cId="2013136178" sldId="266"/>
            <ac:spMk id="3" creationId="{4A48BC0A-0B2F-C618-68B2-9948D51B53FD}"/>
          </ac:spMkLst>
        </pc:spChg>
        <pc:picChg chg="add del mod modCrop">
          <ac:chgData name="Murphy, Jenny" userId="S::jmurphy38@ewu.edu::a7c352c6-0ef6-49a5-8837-d199901740eb" providerId="AD" clId="Web-{AB3FA0E9-DD5C-4618-B010-F2C7F0B34C7F}" dt="2023-10-27T21:38:24.556" v="8"/>
          <ac:picMkLst>
            <pc:docMk/>
            <pc:sldMk cId="2013136178" sldId="266"/>
            <ac:picMk id="4" creationId="{76EAC830-CDD6-96EB-97B1-16B3A5CD9521}"/>
          </ac:picMkLst>
        </pc:picChg>
        <pc:picChg chg="add mod modCrop">
          <ac:chgData name="Murphy, Jenny" userId="S::jmurphy38@ewu.edu::a7c352c6-0ef6-49a5-8837-d199901740eb" providerId="AD" clId="Web-{AB3FA0E9-DD5C-4618-B010-F2C7F0B34C7F}" dt="2023-10-27T21:41:45.632" v="14" actId="1076"/>
          <ac:picMkLst>
            <pc:docMk/>
            <pc:sldMk cId="2013136178" sldId="266"/>
            <ac:picMk id="5" creationId="{4D2099A8-B451-A042-4C91-C0CF56041084}"/>
          </ac:picMkLst>
        </pc:picChg>
      </pc:sldChg>
    </pc:docChg>
  </pc:docChgLst>
  <pc:docChgLst>
    <pc:chgData name="Murphy, Jenny" userId="S::jmurphy38@ewu.edu::a7c352c6-0ef6-49a5-8837-d199901740eb" providerId="AD" clId="Web-{53A822C7-FE12-4E0E-AD22-7A240AFBE92A}"/>
    <pc:docChg chg="addSld delSld modSld">
      <pc:chgData name="Murphy, Jenny" userId="S::jmurphy38@ewu.edu::a7c352c6-0ef6-49a5-8837-d199901740eb" providerId="AD" clId="Web-{53A822C7-FE12-4E0E-AD22-7A240AFBE92A}" dt="2023-10-24T20:58:02.375" v="25" actId="20577"/>
      <pc:docMkLst>
        <pc:docMk/>
      </pc:docMkLst>
      <pc:sldChg chg="modSp">
        <pc:chgData name="Murphy, Jenny" userId="S::jmurphy38@ewu.edu::a7c352c6-0ef6-49a5-8837-d199901740eb" providerId="AD" clId="Web-{53A822C7-FE12-4E0E-AD22-7A240AFBE92A}" dt="2023-10-24T20:49:34.612" v="2" actId="14100"/>
        <pc:sldMkLst>
          <pc:docMk/>
          <pc:sldMk cId="2915225255" sldId="265"/>
        </pc:sldMkLst>
        <pc:picChg chg="mod">
          <ac:chgData name="Murphy, Jenny" userId="S::jmurphy38@ewu.edu::a7c352c6-0ef6-49a5-8837-d199901740eb" providerId="AD" clId="Web-{53A822C7-FE12-4E0E-AD22-7A240AFBE92A}" dt="2023-10-24T20:49:34.612" v="2" actId="14100"/>
          <ac:picMkLst>
            <pc:docMk/>
            <pc:sldMk cId="2915225255" sldId="265"/>
            <ac:picMk id="7" creationId="{FFBBB7B9-BC40-A9CA-1C6C-18961072364D}"/>
          </ac:picMkLst>
        </pc:picChg>
      </pc:sldChg>
      <pc:sldChg chg="modSp del">
        <pc:chgData name="Murphy, Jenny" userId="S::jmurphy38@ewu.edu::a7c352c6-0ef6-49a5-8837-d199901740eb" providerId="AD" clId="Web-{53A822C7-FE12-4E0E-AD22-7A240AFBE92A}" dt="2023-10-24T20:52:33.997" v="3"/>
        <pc:sldMkLst>
          <pc:docMk/>
          <pc:sldMk cId="1129265508" sldId="266"/>
        </pc:sldMkLst>
        <pc:picChg chg="mod">
          <ac:chgData name="Murphy, Jenny" userId="S::jmurphy38@ewu.edu::a7c352c6-0ef6-49a5-8837-d199901740eb" providerId="AD" clId="Web-{53A822C7-FE12-4E0E-AD22-7A240AFBE92A}" dt="2023-10-24T20:48:34.515" v="0" actId="14100"/>
          <ac:picMkLst>
            <pc:docMk/>
            <pc:sldMk cId="1129265508" sldId="266"/>
            <ac:picMk id="4" creationId="{2B2B3D66-48F5-4596-6FF1-5BBA2FFD1336}"/>
          </ac:picMkLst>
        </pc:picChg>
      </pc:sldChg>
      <pc:sldChg chg="modSp new">
        <pc:chgData name="Murphy, Jenny" userId="S::jmurphy38@ewu.edu::a7c352c6-0ef6-49a5-8837-d199901740eb" providerId="AD" clId="Web-{53A822C7-FE12-4E0E-AD22-7A240AFBE92A}" dt="2023-10-24T20:58:02.375" v="25" actId="20577"/>
        <pc:sldMkLst>
          <pc:docMk/>
          <pc:sldMk cId="2013136178" sldId="266"/>
        </pc:sldMkLst>
        <pc:spChg chg="mod">
          <ac:chgData name="Murphy, Jenny" userId="S::jmurphy38@ewu.edu::a7c352c6-0ef6-49a5-8837-d199901740eb" providerId="AD" clId="Web-{53A822C7-FE12-4E0E-AD22-7A240AFBE92A}" dt="2023-10-24T20:55:22.678" v="8" actId="20577"/>
          <ac:spMkLst>
            <pc:docMk/>
            <pc:sldMk cId="2013136178" sldId="266"/>
            <ac:spMk id="2" creationId="{E55B8320-7A2D-DAAA-9460-F13CF56FAD5C}"/>
          </ac:spMkLst>
        </pc:spChg>
        <pc:spChg chg="mod">
          <ac:chgData name="Murphy, Jenny" userId="S::jmurphy38@ewu.edu::a7c352c6-0ef6-49a5-8837-d199901740eb" providerId="AD" clId="Web-{53A822C7-FE12-4E0E-AD22-7A240AFBE92A}" dt="2023-10-24T20:58:02.375" v="25" actId="20577"/>
          <ac:spMkLst>
            <pc:docMk/>
            <pc:sldMk cId="2013136178" sldId="266"/>
            <ac:spMk id="3" creationId="{4A48BC0A-0B2F-C618-68B2-9948D51B53FD}"/>
          </ac:spMkLst>
        </pc:spChg>
      </pc:sldChg>
    </pc:docChg>
  </pc:docChgLst>
  <pc:docChgLst>
    <pc:chgData name="Endres, Erin" userId="S::eendres@ewu.edu::2c0ceded-56c7-4826-a0b9-cd4e18b496b7" providerId="AD" clId="Web-{455CBF94-5E9D-D4F0-3F42-6C37D6A07ACB}"/>
    <pc:docChg chg="addSld delSld modSld">
      <pc:chgData name="Endres, Erin" userId="S::eendres@ewu.edu::2c0ceded-56c7-4826-a0b9-cd4e18b496b7" providerId="AD" clId="Web-{455CBF94-5E9D-D4F0-3F42-6C37D6A07ACB}" dt="2023-11-01T16:38:57.128" v="26" actId="1076"/>
      <pc:docMkLst>
        <pc:docMk/>
      </pc:docMkLst>
      <pc:sldChg chg="addSp delSp modSp new">
        <pc:chgData name="Endres, Erin" userId="S::eendres@ewu.edu::2c0ceded-56c7-4826-a0b9-cd4e18b496b7" providerId="AD" clId="Web-{455CBF94-5E9D-D4F0-3F42-6C37D6A07ACB}" dt="2023-11-01T16:34:29.039" v="21" actId="1076"/>
        <pc:sldMkLst>
          <pc:docMk/>
          <pc:sldMk cId="2902686201" sldId="277"/>
        </pc:sldMkLst>
        <pc:spChg chg="mod">
          <ac:chgData name="Endres, Erin" userId="S::eendres@ewu.edu::2c0ceded-56c7-4826-a0b9-cd4e18b496b7" providerId="AD" clId="Web-{455CBF94-5E9D-D4F0-3F42-6C37D6A07ACB}" dt="2023-11-01T16:34:29.039" v="21" actId="1076"/>
          <ac:spMkLst>
            <pc:docMk/>
            <pc:sldMk cId="2902686201" sldId="277"/>
            <ac:spMk id="2" creationId="{E47F08B3-9383-BA8E-4EDD-F1EA3A935A4F}"/>
          </ac:spMkLst>
        </pc:spChg>
        <pc:spChg chg="del">
          <ac:chgData name="Endres, Erin" userId="S::eendres@ewu.edu::2c0ceded-56c7-4826-a0b9-cd4e18b496b7" providerId="AD" clId="Web-{455CBF94-5E9D-D4F0-3F42-6C37D6A07ACB}" dt="2023-11-01T16:30:51.358" v="11"/>
          <ac:spMkLst>
            <pc:docMk/>
            <pc:sldMk cId="2902686201" sldId="277"/>
            <ac:spMk id="3" creationId="{9F716BD0-00E8-D1DB-4555-AC1391A85603}"/>
          </ac:spMkLst>
        </pc:spChg>
        <pc:picChg chg="add mod ord">
          <ac:chgData name="Endres, Erin" userId="S::eendres@ewu.edu::2c0ceded-56c7-4826-a0b9-cd4e18b496b7" providerId="AD" clId="Web-{455CBF94-5E9D-D4F0-3F42-6C37D6A07ACB}" dt="2023-11-01T16:33:51.069" v="20" actId="1076"/>
          <ac:picMkLst>
            <pc:docMk/>
            <pc:sldMk cId="2902686201" sldId="277"/>
            <ac:picMk id="4" creationId="{BA23F29C-8D0B-DD99-85DC-D9E643056355}"/>
          </ac:picMkLst>
        </pc:picChg>
      </pc:sldChg>
      <pc:sldChg chg="addSp modSp del">
        <pc:chgData name="Endres, Erin" userId="S::eendres@ewu.edu::2c0ceded-56c7-4826-a0b9-cd4e18b496b7" providerId="AD" clId="Web-{455CBF94-5E9D-D4F0-3F42-6C37D6A07ACB}" dt="2023-11-01T16:38:57.128" v="26" actId="1076"/>
        <pc:sldMkLst>
          <pc:docMk/>
          <pc:sldMk cId="2851781545" sldId="278"/>
        </pc:sldMkLst>
        <pc:picChg chg="add mod modCrop">
          <ac:chgData name="Endres, Erin" userId="S::eendres@ewu.edu::2c0ceded-56c7-4826-a0b9-cd4e18b496b7" providerId="AD" clId="Web-{455CBF94-5E9D-D4F0-3F42-6C37D6A07ACB}" dt="2023-11-01T16:38:57.128" v="26" actId="1076"/>
          <ac:picMkLst>
            <pc:docMk/>
            <pc:sldMk cId="2851781545" sldId="278"/>
            <ac:picMk id="5" creationId="{F47F86EC-8AAB-5090-337B-12E1F522AA29}"/>
          </ac:picMkLst>
        </pc:picChg>
      </pc:sldChg>
    </pc:docChg>
  </pc:docChgLst>
  <pc:docChgLst>
    <pc:chgData name="Wagner, Morgan" userId="S::mwagner22@ewu.edu::f03846ee-3f8a-4f56-ae3c-fee1a1f2b36d" providerId="AD" clId="Web-{141BFF9E-5158-4B79-9508-4AF140C77AA8}"/>
    <pc:docChg chg="addSld modSld">
      <pc:chgData name="Wagner, Morgan" userId="S::mwagner22@ewu.edu::f03846ee-3f8a-4f56-ae3c-fee1a1f2b36d" providerId="AD" clId="Web-{141BFF9E-5158-4B79-9508-4AF140C77AA8}" dt="2023-11-01T17:11:50.053" v="70" actId="20577"/>
      <pc:docMkLst>
        <pc:docMk/>
      </pc:docMkLst>
      <pc:sldChg chg="modSp">
        <pc:chgData name="Wagner, Morgan" userId="S::mwagner22@ewu.edu::f03846ee-3f8a-4f56-ae3c-fee1a1f2b36d" providerId="AD" clId="Web-{141BFF9E-5158-4B79-9508-4AF140C77AA8}" dt="2023-11-01T17:10:11.550" v="65" actId="20577"/>
        <pc:sldMkLst>
          <pc:docMk/>
          <pc:sldMk cId="2851781545" sldId="278"/>
        </pc:sldMkLst>
        <pc:spChg chg="mod">
          <ac:chgData name="Wagner, Morgan" userId="S::mwagner22@ewu.edu::f03846ee-3f8a-4f56-ae3c-fee1a1f2b36d" providerId="AD" clId="Web-{141BFF9E-5158-4B79-9508-4AF140C77AA8}" dt="2023-11-01T17:09:44.206" v="42" actId="1076"/>
          <ac:spMkLst>
            <pc:docMk/>
            <pc:sldMk cId="2851781545" sldId="278"/>
            <ac:spMk id="3" creationId="{6D30211D-0190-B65B-8EA0-57716C768FCB}"/>
          </ac:spMkLst>
        </pc:spChg>
        <pc:spChg chg="mod">
          <ac:chgData name="Wagner, Morgan" userId="S::mwagner22@ewu.edu::f03846ee-3f8a-4f56-ae3c-fee1a1f2b36d" providerId="AD" clId="Web-{141BFF9E-5158-4B79-9508-4AF140C77AA8}" dt="2023-11-01T17:10:11.550" v="65" actId="20577"/>
          <ac:spMkLst>
            <pc:docMk/>
            <pc:sldMk cId="2851781545" sldId="278"/>
            <ac:spMk id="6" creationId="{5E94D8E9-B7CF-5256-E951-330B0CA8923F}"/>
          </ac:spMkLst>
        </pc:spChg>
        <pc:picChg chg="mod">
          <ac:chgData name="Wagner, Morgan" userId="S::mwagner22@ewu.edu::f03846ee-3f8a-4f56-ae3c-fee1a1f2b36d" providerId="AD" clId="Web-{141BFF9E-5158-4B79-9508-4AF140C77AA8}" dt="2023-11-01T17:09:42.284" v="41" actId="1076"/>
          <ac:picMkLst>
            <pc:docMk/>
            <pc:sldMk cId="2851781545" sldId="278"/>
            <ac:picMk id="5" creationId="{F47F86EC-8AAB-5090-337B-12E1F522AA29}"/>
          </ac:picMkLst>
        </pc:picChg>
      </pc:sldChg>
      <pc:sldChg chg="modSp new">
        <pc:chgData name="Wagner, Morgan" userId="S::mwagner22@ewu.edu::f03846ee-3f8a-4f56-ae3c-fee1a1f2b36d" providerId="AD" clId="Web-{141BFF9E-5158-4B79-9508-4AF140C77AA8}" dt="2023-11-01T17:11:50.053" v="70" actId="20577"/>
        <pc:sldMkLst>
          <pc:docMk/>
          <pc:sldMk cId="364658970" sldId="279"/>
        </pc:sldMkLst>
        <pc:spChg chg="mod">
          <ac:chgData name="Wagner, Morgan" userId="S::mwagner22@ewu.edu::f03846ee-3f8a-4f56-ae3c-fee1a1f2b36d" providerId="AD" clId="Web-{141BFF9E-5158-4B79-9508-4AF140C77AA8}" dt="2023-11-01T17:11:50.053" v="70" actId="20577"/>
          <ac:spMkLst>
            <pc:docMk/>
            <pc:sldMk cId="364658970" sldId="279"/>
            <ac:spMk id="2" creationId="{DBC582BC-61E9-51A4-5080-9E58BF8AD996}"/>
          </ac:spMkLst>
        </pc:spChg>
      </pc:sldChg>
    </pc:docChg>
  </pc:docChgLst>
  <pc:docChgLst>
    <pc:chgData name="Wagner, Morgan" userId="S::mwagner22@ewu.edu::f03846ee-3f8a-4f56-ae3c-fee1a1f2b36d" providerId="AD" clId="Web-{6C38CD93-10B4-4F62-B32E-B2214D61453A}"/>
    <pc:docChg chg="modSld">
      <pc:chgData name="Wagner, Morgan" userId="S::mwagner22@ewu.edu::f03846ee-3f8a-4f56-ae3c-fee1a1f2b36d" providerId="AD" clId="Web-{6C38CD93-10B4-4F62-B32E-B2214D61453A}" dt="2023-10-25T20:31:08.047" v="11" actId="20577"/>
      <pc:docMkLst>
        <pc:docMk/>
      </pc:docMkLst>
      <pc:sldChg chg="modSp">
        <pc:chgData name="Wagner, Morgan" userId="S::mwagner22@ewu.edu::f03846ee-3f8a-4f56-ae3c-fee1a1f2b36d" providerId="AD" clId="Web-{6C38CD93-10B4-4F62-B32E-B2214D61453A}" dt="2023-10-25T20:31:08.047" v="11" actId="20577"/>
        <pc:sldMkLst>
          <pc:docMk/>
          <pc:sldMk cId="2061804435" sldId="259"/>
        </pc:sldMkLst>
        <pc:spChg chg="mod">
          <ac:chgData name="Wagner, Morgan" userId="S::mwagner22@ewu.edu::f03846ee-3f8a-4f56-ae3c-fee1a1f2b36d" providerId="AD" clId="Web-{6C38CD93-10B4-4F62-B32E-B2214D61453A}" dt="2023-10-25T20:31:03.937" v="7" actId="20577"/>
          <ac:spMkLst>
            <pc:docMk/>
            <pc:sldMk cId="2061804435" sldId="259"/>
            <ac:spMk id="3" creationId="{00000000-0000-0000-0000-000000000000}"/>
          </ac:spMkLst>
        </pc:spChg>
        <pc:spChg chg="mod">
          <ac:chgData name="Wagner, Morgan" userId="S::mwagner22@ewu.edu::f03846ee-3f8a-4f56-ae3c-fee1a1f2b36d" providerId="AD" clId="Web-{6C38CD93-10B4-4F62-B32E-B2214D61453A}" dt="2023-10-25T20:31:08.047" v="11" actId="20577"/>
          <ac:spMkLst>
            <pc:docMk/>
            <pc:sldMk cId="2061804435" sldId="259"/>
            <ac:spMk id="4" creationId="{00000000-0000-0000-0000-000000000000}"/>
          </ac:spMkLst>
        </pc:spChg>
      </pc:sldChg>
    </pc:docChg>
  </pc:docChgLst>
  <pc:docChgLst>
    <pc:chgData name="Endres, Erin" userId="S::eendres@ewu.edu::2c0ceded-56c7-4826-a0b9-cd4e18b496b7" providerId="AD" clId="Web-{EEADFE4B-498C-A8C9-F6F3-444E755582E2}"/>
    <pc:docChg chg="modSld sldOrd">
      <pc:chgData name="Endres, Erin" userId="S::eendres@ewu.edu::2c0ceded-56c7-4826-a0b9-cd4e18b496b7" providerId="AD" clId="Web-{EEADFE4B-498C-A8C9-F6F3-444E755582E2}" dt="2023-11-01T21:49:58.454" v="4" actId="14100"/>
      <pc:docMkLst>
        <pc:docMk/>
      </pc:docMkLst>
      <pc:sldChg chg="ord">
        <pc:chgData name="Endres, Erin" userId="S::eendres@ewu.edu::2c0ceded-56c7-4826-a0b9-cd4e18b496b7" providerId="AD" clId="Web-{EEADFE4B-498C-A8C9-F6F3-444E755582E2}" dt="2023-11-01T21:37:40.319" v="0"/>
        <pc:sldMkLst>
          <pc:docMk/>
          <pc:sldMk cId="324064809" sldId="258"/>
        </pc:sldMkLst>
      </pc:sldChg>
      <pc:sldChg chg="addSp modSp">
        <pc:chgData name="Endres, Erin" userId="S::eendres@ewu.edu::2c0ceded-56c7-4826-a0b9-cd4e18b496b7" providerId="AD" clId="Web-{EEADFE4B-498C-A8C9-F6F3-444E755582E2}" dt="2023-11-01T21:49:58.454" v="4" actId="14100"/>
        <pc:sldMkLst>
          <pc:docMk/>
          <pc:sldMk cId="3895206031" sldId="274"/>
        </pc:sldMkLst>
        <pc:picChg chg="add mod">
          <ac:chgData name="Endres, Erin" userId="S::eendres@ewu.edu::2c0ceded-56c7-4826-a0b9-cd4e18b496b7" providerId="AD" clId="Web-{EEADFE4B-498C-A8C9-F6F3-444E755582E2}" dt="2023-11-01T21:49:58.454" v="4" actId="14100"/>
          <ac:picMkLst>
            <pc:docMk/>
            <pc:sldMk cId="3895206031" sldId="274"/>
            <ac:picMk id="3" creationId="{B23E2ED6-AA83-55D3-27B7-E04F45B6DD65}"/>
          </ac:picMkLst>
        </pc:picChg>
      </pc:sldChg>
    </pc:docChg>
  </pc:docChgLst>
  <pc:docChgLst>
    <pc:chgData name="Endres, Erin" userId="S::eendres@ewu.edu::2c0ceded-56c7-4826-a0b9-cd4e18b496b7" providerId="AD" clId="Web-{3DDC82C3-B2CB-72F8-5AEB-33FFAA175E8D}"/>
    <pc:docChg chg="modSld">
      <pc:chgData name="Endres, Erin" userId="S::eendres@ewu.edu::2c0ceded-56c7-4826-a0b9-cd4e18b496b7" providerId="AD" clId="Web-{3DDC82C3-B2CB-72F8-5AEB-33FFAA175E8D}" dt="2023-11-01T22:36:30.722" v="17" actId="20577"/>
      <pc:docMkLst>
        <pc:docMk/>
      </pc:docMkLst>
      <pc:sldChg chg="addSp modSp">
        <pc:chgData name="Endres, Erin" userId="S::eendres@ewu.edu::2c0ceded-56c7-4826-a0b9-cd4e18b496b7" providerId="AD" clId="Web-{3DDC82C3-B2CB-72F8-5AEB-33FFAA175E8D}" dt="2023-11-01T22:34:41.386" v="5" actId="1076"/>
        <pc:sldMkLst>
          <pc:docMk/>
          <pc:sldMk cId="2302139573" sldId="256"/>
        </pc:sldMkLst>
        <pc:spChg chg="add mod">
          <ac:chgData name="Endres, Erin" userId="S::eendres@ewu.edu::2c0ceded-56c7-4826-a0b9-cd4e18b496b7" providerId="AD" clId="Web-{3DDC82C3-B2CB-72F8-5AEB-33FFAA175E8D}" dt="2023-11-01T22:34:41.386" v="5" actId="1076"/>
          <ac:spMkLst>
            <pc:docMk/>
            <pc:sldMk cId="2302139573" sldId="256"/>
            <ac:spMk id="4" creationId="{87810ACD-5CAC-82ED-02AF-75C0C5C7D7EE}"/>
          </ac:spMkLst>
        </pc:spChg>
      </pc:sldChg>
      <pc:sldChg chg="addSp modSp">
        <pc:chgData name="Endres, Erin" userId="S::eendres@ewu.edu::2c0ceded-56c7-4826-a0b9-cd4e18b496b7" providerId="AD" clId="Web-{3DDC82C3-B2CB-72F8-5AEB-33FFAA175E8D}" dt="2023-11-01T22:36:30.722" v="17" actId="20577"/>
        <pc:sldMkLst>
          <pc:docMk/>
          <pc:sldMk cId="1128436639" sldId="273"/>
        </pc:sldMkLst>
        <pc:spChg chg="add mod">
          <ac:chgData name="Endres, Erin" userId="S::eendres@ewu.edu::2c0ceded-56c7-4826-a0b9-cd4e18b496b7" providerId="AD" clId="Web-{3DDC82C3-B2CB-72F8-5AEB-33FFAA175E8D}" dt="2023-11-01T22:36:30.722" v="17" actId="20577"/>
          <ac:spMkLst>
            <pc:docMk/>
            <pc:sldMk cId="1128436639" sldId="273"/>
            <ac:spMk id="3" creationId="{E559A617-3226-4948-4D4F-5B9DBEF6039E}"/>
          </ac:spMkLst>
        </pc:spChg>
        <pc:picChg chg="mod modCrop">
          <ac:chgData name="Endres, Erin" userId="S::eendres@ewu.edu::2c0ceded-56c7-4826-a0b9-cd4e18b496b7" providerId="AD" clId="Web-{3DDC82C3-B2CB-72F8-5AEB-33FFAA175E8D}" dt="2023-11-01T22:36:09.299" v="14" actId="1076"/>
          <ac:picMkLst>
            <pc:docMk/>
            <pc:sldMk cId="1128436639" sldId="273"/>
            <ac:picMk id="4" creationId="{FBA0629B-7B57-1260-6D29-A7FEAA33E9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3710"/>
            <a:ext cx="5367590" cy="1484371"/>
          </a:xfrm>
        </p:spPr>
        <p:txBody>
          <a:bodyPr/>
          <a:lstStyle>
            <a:lvl1pPr algn="l">
              <a:defRPr b="1" i="0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62507"/>
            <a:ext cx="6400800" cy="4679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white 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8" y="3502285"/>
            <a:ext cx="5570091" cy="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4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47523F-F42C-834D-B5C4-1E651728546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7D420-A88D-724F-9718-08F3DD05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3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47523F-F42C-834D-B5C4-1E651728546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7D420-A88D-724F-9718-08F3DD05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47523F-F42C-834D-B5C4-1E651728546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7D420-A88D-724F-9718-08F3DD05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47523F-F42C-834D-B5C4-1E651728546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7D420-A88D-724F-9718-08F3DD05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9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47523F-F42C-834D-B5C4-1E651728546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7D420-A88D-724F-9718-08F3DD05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3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47523F-F42C-834D-B5C4-1E651728546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7D420-A88D-724F-9718-08F3DD05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1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47523F-F42C-834D-B5C4-1E651728546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7D420-A88D-724F-9718-08F3DD05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47523F-F42C-834D-B5C4-1E651728546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7D420-A88D-724F-9718-08F3DD05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1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47523F-F42C-834D-B5C4-1E651728546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7D420-A88D-724F-9718-08F3DD05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47523F-F42C-834D-B5C4-1E651728546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7D420-A88D-724F-9718-08F3DD05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1810" r="1092" b="10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Logo_Tagline_Ultra-Horizontal_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65" y="6332720"/>
            <a:ext cx="2693035" cy="2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FFFFFF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868" y="488273"/>
            <a:ext cx="4755102" cy="2949606"/>
          </a:xfrm>
        </p:spPr>
        <p:txBody>
          <a:bodyPr>
            <a:noAutofit/>
          </a:bodyPr>
          <a:lstStyle/>
          <a:p>
            <a:r>
              <a:rPr lang="en-US" sz="4400"/>
              <a:t>Top Resources in Support of your Award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Office of Grant &amp; Research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10ACD-5CAC-82ED-02AF-75C0C5C7D7EE}"/>
              </a:ext>
            </a:extLst>
          </p:cNvPr>
          <p:cNvSpPr txBox="1"/>
          <p:nvPr/>
        </p:nvSpPr>
        <p:spPr>
          <a:xfrm>
            <a:off x="719470" y="4547191"/>
            <a:ext cx="38064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https://inside.ewu.edu/ogrd/</a:t>
            </a:r>
          </a:p>
        </p:txBody>
      </p:sp>
    </p:spTree>
    <p:extLst>
      <p:ext uri="{BB962C8B-B14F-4D97-AF65-F5344CB8AC3E}">
        <p14:creationId xmlns:p14="http://schemas.microsoft.com/office/powerpoint/2010/main" val="230213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5AB8-0BE0-F2FD-8305-4DA06E40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26"/>
            <a:ext cx="8229600" cy="1143000"/>
          </a:xfrm>
        </p:spPr>
        <p:txBody>
          <a:bodyPr/>
          <a:lstStyle/>
          <a:p>
            <a:r>
              <a:rPr lang="en-US"/>
              <a:t>OGRD Website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814B6BF-9C1B-52EA-76D2-EF20558DC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96" y="897026"/>
            <a:ext cx="4240617" cy="58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7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5AB8-0BE0-F2FD-8305-4DA06E40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45"/>
            <a:ext cx="8229600" cy="1143000"/>
          </a:xfrm>
        </p:spPr>
        <p:txBody>
          <a:bodyPr/>
          <a:lstStyle/>
          <a:p>
            <a:r>
              <a:rPr lang="en-US"/>
              <a:t>OGRD Website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491D5DE-A90E-D904-4206-D81E703BA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13" y="901179"/>
            <a:ext cx="5616336" cy="562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4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82BC-61E9-51A4-5080-9E58BF8A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Tableau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CC3CA05-2F2E-460F-2022-79A9E95AD8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83904" y="1485337"/>
            <a:ext cx="5650918" cy="4416092"/>
          </a:xfr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D8AB9F-DA40-AA05-CAA2-9F2353937B64}"/>
              </a:ext>
            </a:extLst>
          </p:cNvPr>
          <p:cNvSpPr txBox="1"/>
          <p:nvPr/>
        </p:nvSpPr>
        <p:spPr>
          <a:xfrm>
            <a:off x="374903" y="2170785"/>
            <a:ext cx="244510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yriad Pro"/>
                <a:cs typeface="Calibri"/>
              </a:rPr>
              <a:t>EWU Data Hub</a:t>
            </a:r>
          </a:p>
          <a:p>
            <a:endParaRPr lang="en-US" sz="2400">
              <a:solidFill>
                <a:schemeClr val="bg1"/>
              </a:solidFill>
              <a:latin typeface="Myriad Pro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chemeClr val="bg1"/>
                </a:solidFill>
                <a:latin typeface="Myriad Pro"/>
                <a:cs typeface="Calibri"/>
              </a:rPr>
              <a:t>OGRD Website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solidFill>
                <a:schemeClr val="bg1"/>
              </a:solidFill>
              <a:latin typeface="Myriad Pro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chemeClr val="bg1"/>
                </a:solidFill>
                <a:latin typeface="Myriad Pro"/>
                <a:cs typeface="Calibri"/>
              </a:rPr>
              <a:t>Award Management</a:t>
            </a:r>
          </a:p>
          <a:p>
            <a:pPr marL="342900" indent="-342900">
              <a:buAutoNum type="arabicPeriod"/>
            </a:pPr>
            <a:endParaRPr lang="en-US">
              <a:solidFill>
                <a:schemeClr val="bg1"/>
              </a:solidFill>
              <a:latin typeface="Myriad Pro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chemeClr val="bg1"/>
                </a:solidFill>
                <a:latin typeface="Myriad Pro"/>
                <a:cs typeface="Calibri"/>
              </a:rPr>
              <a:t>Data Hub Link</a:t>
            </a:r>
          </a:p>
          <a:p>
            <a:pPr marL="342900" indent="-342900">
              <a:buAutoNum type="arabicPeriod"/>
            </a:pPr>
            <a:endParaRPr lang="en-US">
              <a:solidFill>
                <a:schemeClr val="bg1"/>
              </a:solidFill>
              <a:latin typeface="Myriad Pro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chemeClr val="bg1"/>
                </a:solidFill>
                <a:latin typeface="Myriad Pro"/>
                <a:cs typeface="Calibri"/>
              </a:rPr>
              <a:t>Report Selection</a:t>
            </a:r>
          </a:p>
        </p:txBody>
      </p:sp>
    </p:spTree>
    <p:extLst>
      <p:ext uri="{BB962C8B-B14F-4D97-AF65-F5344CB8AC3E}">
        <p14:creationId xmlns:p14="http://schemas.microsoft.com/office/powerpoint/2010/main" val="36465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ocument&#10;&#10;Description automatically generated">
            <a:extLst>
              <a:ext uri="{FF2B5EF4-FFF2-40B4-BE49-F238E27FC236}">
                <a16:creationId xmlns:a16="http://schemas.microsoft.com/office/drawing/2014/main" id="{A3D58A3B-949E-951A-9FB5-5A3E535EC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" y="1261383"/>
            <a:ext cx="9116568" cy="4332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385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document&#10;&#10;Description automatically generated">
            <a:extLst>
              <a:ext uri="{FF2B5EF4-FFF2-40B4-BE49-F238E27FC236}">
                <a16:creationId xmlns:a16="http://schemas.microsoft.com/office/drawing/2014/main" id="{E7A90334-B2A1-B6EE-FA73-29862246F5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3380" y="820868"/>
            <a:ext cx="6099048" cy="5069643"/>
          </a:xfrm>
          <a:ln>
            <a:solidFill>
              <a:schemeClr val="tx1"/>
            </a:solidFill>
          </a:ln>
        </p:spPr>
      </p:pic>
      <p:pic>
        <p:nvPicPr>
          <p:cNvPr id="9" name="Content Placeholder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DCED04B-337D-2744-AFBE-8A4CFD359C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9625" y="2118963"/>
            <a:ext cx="1838325" cy="26289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9192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55B45-5EB6-EA21-2CF8-4031E5E9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Banner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FAAD648-A0CB-24EF-8BBE-EDFF63887E99}"/>
              </a:ext>
            </a:extLst>
          </p:cNvPr>
          <p:cNvSpPr>
            <a:spLocks noGrp="1"/>
          </p:cNvSpPr>
          <p:nvPr/>
        </p:nvSpPr>
        <p:spPr>
          <a:xfrm>
            <a:off x="569976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/>
          </a:p>
          <a:p>
            <a:pPr marL="457200" lvl="1" indent="0">
              <a:buNone/>
            </a:pPr>
            <a:endParaRPr lang="en-US" sz="1800"/>
          </a:p>
          <a:p>
            <a:pPr marL="0" indent="0">
              <a:buNone/>
            </a:pPr>
            <a:endParaRPr lang="en-US" sz="1600"/>
          </a:p>
          <a:p>
            <a:pPr lvl="1"/>
            <a:endParaRPr lang="en-US" sz="1800"/>
          </a:p>
        </p:txBody>
      </p:sp>
      <p:pic>
        <p:nvPicPr>
          <p:cNvPr id="7" name="Picture 6" descr="A screenshot of a search list&#10;&#10;Description automatically generated">
            <a:extLst>
              <a:ext uri="{FF2B5EF4-FFF2-40B4-BE49-F238E27FC236}">
                <a16:creationId xmlns:a16="http://schemas.microsoft.com/office/drawing/2014/main" id="{56B4DFA1-80AB-A668-CE67-AF53BDDD4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451" y="1602372"/>
            <a:ext cx="2731477" cy="41148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790760-9881-4B22-C595-52614A4A9A70}"/>
              </a:ext>
            </a:extLst>
          </p:cNvPr>
          <p:cNvCxnSpPr/>
          <p:nvPr/>
        </p:nvCxnSpPr>
        <p:spPr>
          <a:xfrm>
            <a:off x="3562731" y="3517011"/>
            <a:ext cx="877824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96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E64BC94-5D6C-1F4E-C0F6-9628EF22D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98821"/>
            <a:ext cx="9144000" cy="306004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4400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3CD9390C-741A-5719-C1C0-F3D869909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220647"/>
            <a:ext cx="5852160" cy="2639918"/>
          </a:xfrm>
          <a:ln>
            <a:solidFill>
              <a:schemeClr val="tx1"/>
            </a:solidFill>
          </a:ln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26C9F99-E24F-D2C3-BD8E-5A5007F5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858" y="2955783"/>
            <a:ext cx="4572000" cy="33574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6274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86FF-121F-B73C-6D7C-AE7693C3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8A526-3163-5155-E3AF-A5B8A0B2E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6776" y="1600200"/>
            <a:ext cx="629879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7" descr="Money Free Stock Photo - Public Domain Pictures">
            <a:extLst>
              <a:ext uri="{FF2B5EF4-FFF2-40B4-BE49-F238E27FC236}">
                <a16:creationId xmlns:a16="http://schemas.microsoft.com/office/drawing/2014/main" id="{27683F01-0259-FA14-E7AB-3AD1A6F29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862" y="1386302"/>
            <a:ext cx="5452044" cy="46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3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CC03-F40F-DA08-6F20-D49BB990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Items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8DD9-BE79-7A15-CE96-8C4377D91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1988" y="1457918"/>
            <a:ext cx="7519770" cy="43836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/>
          </a:p>
          <a:p>
            <a:pPr marL="457200" indent="-457200" algn="ctr"/>
            <a:r>
              <a:rPr lang="en-US"/>
              <a:t>Email from OGRD confirming award</a:t>
            </a:r>
          </a:p>
          <a:p>
            <a:pPr marL="0" indent="0" algn="ctr">
              <a:buNone/>
            </a:pPr>
            <a:endParaRPr lang="en-US"/>
          </a:p>
          <a:p>
            <a:pPr marL="457200" indent="-457200" algn="ctr"/>
            <a:r>
              <a:rPr lang="en-US"/>
              <a:t>Sponsored Award Letter</a:t>
            </a:r>
          </a:p>
          <a:p>
            <a:pPr marL="457200" indent="-457200" algn="ctr"/>
            <a:endParaRPr lang="en-US"/>
          </a:p>
          <a:p>
            <a:pPr marL="457200" indent="-457200" algn="ctr"/>
            <a:r>
              <a:rPr lang="en-US"/>
              <a:t>Tableau and/or Banner Info</a:t>
            </a:r>
          </a:p>
          <a:p>
            <a:pPr marL="457200" indent="-457200" algn="ctr"/>
            <a:endParaRPr lang="en-US"/>
          </a:p>
          <a:p>
            <a:pPr marL="457200" indent="-457200" algn="ctr"/>
            <a:endParaRPr lang="en-US"/>
          </a:p>
          <a:p>
            <a:pPr marL="457200" indent="-457200" algn="ctr"/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Meet our team: Pre-Award</a:t>
            </a:r>
          </a:p>
        </p:txBody>
      </p:sp>
      <p:sp>
        <p:nvSpPr>
          <p:cNvPr id="9" name="AutoShape 8" descr="data:image/jpg;base64,%20/9j/4AAQSkZJRgABAQEAYABgAAD/2wBDAAUDBAQEAwUEBAQFBQUGBwwIBwcHBw8LCwkMEQ8SEhEPERETFhwXExQaFRERGCEYGh0dHx8fExciJCIeJBweHx7/2wBDAQUFBQcGBw4ICA4eFBEUHh4eHh4eHh4eHh4eHh4eHh4eHh4eHh4eHh4eHh4eHh4eHh4eHh4eHh4eHh4eHh4eHh7/wAARCAD1AN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5j8RRyaRIlnNbGcsZJBLBnYT1Kueg5J+pqn4h8TW72rafBcSSDageSNF+bHPU81mW1zZwStBq2mGP9w4/dcNI5+6WB4HT9apaJa25lDXnMJ6OBna3v7Vh7GK1sKyL/hyzbUtWgS6keSBnDOjNkuc8Bj+NdvZxW+neJJ/KePa0JJWMD5Cew7f4VlaZEba4ilsXt5IHdW2iQHGO+Ota2n/ANg2dsZdXEEociS4yNxJ5wuM8Ae+K5qknNmU7tjYNR0uKyjhX7FNNAWE8kREaOcE4OOCc4qtqv2fT9EhutVt3mM4JiY3AUbvRQnOBx1I7Vl6peeEzHLf6Xa3cUpuHKWcYDQBcDbljznr61zGtLNJLBdy2scfmj5YYsheO/OeTThhle9yuS5sDVo0u2fTo/s+6MAszbipPoTWt9l1COBrwRxmztV3SLIw/eEjjHcn2965axtbqCH7dcsYYY32MVYZBI4BAqXR7nTl1uVr7ULm3tGUtHIsZclhggEdgT3rd0l0G4I6j7VfTQCaVIra48jyVUkOQp6jBOR0FaWl3ltd6naWnmSyXCxbWREJ+bH3sCuLsNF1TXdcjTSgs0lxL+5KS/dPXn0wMmvXfCMcmipGsEdsdWnUo1xJH88aqcF2Uf7WcA4yQCc4rmr2h8zWjN05pwV2b+mu2nutheFYZiAQjnaQD0z6Vfmv7ZAAJ4mJxn5x0/OsS5iN5D9jvITdIszTF5pMs7kfePvU9p4e0nygTpkBU/7XNc8YR3bPfVStbWJckvrVzE7XEKKxOC0q/rzxVMajpw3FLuFsZxmQc4q0fDWmsok/s6JAOOV+WqGoaLo8V7Hbz2sTNMpaMD27frWipxbtcl1aiV3EkXVdKliVprhFJOcBhTZdW0nlRdwKc9Af61pW3hmCCwM1zYLBmXy44dg3sOzfSnW2h2UkkqvaNGUGRlBt/wAaHCC3YKpVe0TAuNctkVFjljfgj5WGfxpLW9jmnkM17ax/KMAzLzn8a2F0bSWuQrRELjlkQDn05qS68OaEZDbbZ13MOdi4H40KNPuPnq9jh9euRfymO0uxNcSvtHkn5I1HHJ7/AIVuaPbRw262yyI2wKJCrAfX+VdXp/hnRofM8m5RSOuQMip5dLtbW3aRliwvX5SOK2hyxWhhVU59DnNe8Q2VnNBBcx3XlQr99Ityk96pT+O9DkcRp9sZT3+zNXRXOmWFwW/fRjjoTkc1mvoNpsZ4pbeRgudqjn+VZToUpO7ZcKteCUUjmj4q0VZHLPcgBic+Q3Sq7+MNCVvMa5m/3TA2atXtv5RP+grInOSCAc+hFUINNgmshcXFukRdjhCRkDtn3NCwtMt46uuxMnjDQWZXVrn2Hknmj/hLNI3ZH2pj3xAQBVq00iz3RLCifMDtHXJqzcaXHkwjO5iMAKOR9aUsPRjuEMZiJ7JGf/wlGif8/E3/AH4aitb+xdPX5TdyAjg/uc/1oqfY0O5p7fF9jxpdMaaeeS4SW6niYiYQ5d0C9SVA/U1T02awutXiji86ytmYKxHzErnqfrXrUPiXStHtXsLi2iUX7vv2Eqtx2Ylxzt7V5RfxWI1WZbKSNEkZmULkRKT0RSecD1NejTqc8b2PmYyb3R1Os6JDpemSXr7xc3twws487SsecjPvjH51jv4dmuLBWuCXaUFopFckKR/AR0z/AI1n69e6xNqUUl5O1wYI0jB3bhgdq6K01q8uHis49LtYrrKmLYxRySeevANKXMl7pTMnw3onl2sl1q1y1ragf6sABnHsT69qpz3LNIiwsjqi4Lk5296l8b22p298BqE5kkZUKKJA4QEZA44ziqGmp+6kaM+W4G7cyEk/QdKqKfxMEEel6x9knu0hPlEb5QWHIBzkitnw/qdjdIunyWMMM6sXjYoGD/L91s/p2qzstb/TTatfNFd7VIWSTYknYgYHJ749q6GGwiV7WI6bY23k2hXzipGG2k5LZ6k9z0rKrUTjZom/cg8CS2fhvUbm+hiMrkBbczNgRyZz8vsATkntXo3h+Lzl+0NHunlhDyEd2P8A9c8V4vq0moaxrNrpNiIbp7jbFBFasSFcnGD6mvqbw54f/s2ztNNO1Joola7m7R4GNoPr2/OuSuno5M9HL0lJyZzVr4c1KQFgmGP8J52/U/0qvqUF/pVnK/8AaBjEQ3Sy7cLH7D3r1Nwgt2W3QpGvygj/AD1rjPEOhvq5EUwZLdHLFAeCfU/Tms4tHqrmkedaZ4h8SYe9tNQugqsPlnber5PdT2xXbWXiu0uLS1k1yygt5nXbvKBkR/TOMjNZuo6X9ntjBBCArrkDHvgfyzWBrcUjWsq7SYUZVGe65OT+ef0ra8ZGfsmmegXc1rcTrcMSTncGVzgn/Gq1xNHJI5ViRxzuII9sV5zo+s3tjJ9lulc2+BsY/wAPt/KuhvJ5hMZreTDB9rZ6EdQD9aycOxspW3OldoY4SBHuIBxk96rp+/ZY5sZ+9uJpLS4S7sluY8EnqvcH0P41VeRY5GMjHDEKoHSsG2jVK5dkt4VlXdu57e9RXMKEcSyY6hSSRU8NzHMflBbA9KrahJnG1cAd6aYmhDJEsTbsfiKzZ5iqF1dSSccdadOw4yfrg1g6veM929tbQtIwHzMThUJ/rVLUl6Dv7QEep+SwaVXYK5J4Unp+NZd6sMmsJaMrMw3FB0EZI+97nFWVsmjljlmmZki+fYvI3fzNUdLY3PiZVCsG8tjIzHqfU+n0rqpnNV2Z1uixma7jWOzEKIgTIxgLj/P50txMGvEaJvlgyqHHX1PvSR3sNiJNzbSYWwc1lf2xYJLsNyvIBBPWs8UpNqw8A4q/MaRVfeiqv9pWf/P1EP8AgQorj5Zdj1OeHc8I1qRBIixiUSL8/JzktyT7cYqnayRveb75mMfO4Y9uwp1vevFcSz3KmRnU7RjjcfWl09GNzI0gXcyHAcYU57V9DayPjCWFrizKvCV8o5KqcMQD0JHrURjvBcOTvaRhkEjn6+1XEs5i4MdpJ8ygKfU5qGazvbbfcSMJJV5ZQ2SBn1FK6Ajla6ijiDI2VbKFwCAR6fX3rW02PYiSrcQSO3zOoYKcnqMGsJZpprpJrhJZkXnaD0FaM0en3QRYnuI5GXeA8Y28e+aUldCZvy3Gn3cC2F5Yxo8LiQXUfDYHRT9ah1HX5bhrmOG5ubayddvk7hlgRgg98Y4p39oWek2/2eS1lu2kUOuxhsZuoLd/bA9Kw9JsbrU9fs7NoxELiYKWA6A9f0rGEFuwirntP7P/AIbi01n8XXcAWZoylimciOP+KT6k/KPbNe2aPb3GqXIZ2KWqfO2f429T/QVx/gy0S4hWzhTy7dHSFQo42KOgr1SxiS1iVAuATnpXn1G6k7s97D04wikTxWsQiCqoCgVlaraRx24iUYLZ3e9bAfgAc5PIrO1JizjIAA6+1O2h1I5LV7DcSQAMjA49q5HxFZR+VJFzjKDj0GSa9Dvypljb+AggVx2vf6uV8H5MDp1zxUvQ6YRvuYWpaJA2lOu3MjKCGrF0a4EsN/BJnfGq5B7gH/A111zPvjVT/dFcb5TWutHy/uSn5vpnmiLsViaS5bovR3n9m6gknmFba8zGzf3Hx978c1kaldeIre4a3eK2uGQ/LJtIUjsce/Wp40/tHSLm1Ynz4vnX2Zc/0qSGaW/sFiZ2SWLCNz19D+ea2Si90eZNyWzsZsWp+LFYOIbPaMjOCKe+t+K87fsdi4YdcnFaWkX0M2oXluwXy4QmWI7kc5rfsbO1ezN2YUfe2yNSDgAd/wAsVbhTUeZo5/aVnLlTOEOs+II2zJp1q5bgAOwx+FUoxrN7PuMC2/VmYSE5P5V6RHYWnmFpIl5GcmoLlLeJhthQj0C81gq1LpE6VQr/AMxxd9LqQt/slvpcisQB5i3A59SeKv6Fp1xZvJdSwEysNqqWyNvucda3IpyrlBDtDtvBI54GKfJcSktKr4OQACKpYiC2Q3haklZsxtb0db9UeZnRufutwB6VRTwfp8bvcSLJIx7tKTt+npXTSSTSOJGCM69DtHH0pokn8tlDBVJ5GBVfWo9jN5fJ9TmP+Ec0r+7P/wB/TRXS+XN6t/3yKKf1qPYP7Pn/ADHzvfX/ANrO57WFPKJz5f8AEfX6VeurZ7xYYoyxV8YA647U3SdG8+280yhRg792BgfjVnT5raKPD3kZmTMe9o2YBfYAdfrXe5djwWM1CxurCxj8nUvtKGTH2YMSAe3sfwpkl80tt9ljsWt/MI8xy3Ue1QX8ct7cyyC4b7PH9wuu09OyiqmmwXF15mHl8pR87bsDGKdl1C3c2dK015ovLWWGIMd0bbyAy+59KmtIUNzPJHdfaFgXLFFyrN2UY6j9KyVv5pNP+xx3EVoh4MaQne492HWrMmpJp+jnTbGa4R7mJfP42hTnkHucj0pOLCxVea6u3a5+0RJx908cDsK6X4Z2UzeJY76VyTFHhOM/Oxxx+Ga5UWEkU0WxCxP3WDZzXrvwo0gxf6RcsHm8zewDZ2bVJUZ+pBqK0rQsbUVeaPbPB8MdldWkGPmYk4Jz0HNeh+QZ8kZXBzXi+ieL7K28TwCS3u7x8NFbxWyhizZx3I9D+Fei3PizU4IRGvhfUIXxkl7iAkfhvrgUddT3KStFHStGY8MxAx6msrUWRt6qRluB9a8117x9qi3AW4WSyG7gSRbgfxXIrd8N6w2tW3mQ+XK33d0bblWtOVGyNG5lh3JEJVk8olXKnIzXNaw265ljBGDz+FW9bkh0lHjjUAdTj1rj9Q8UabHKpe4XzB1rOUW9Drg1Eesj75FIOAxCn2qlND5kqE5G4kZH0p1lr+iXc7Kt1CrE9C46/nV6+SP7EbiJgwQZypzms+Ro0lOMlozl9NuBF4iuIicq6jg9CehqS+P2c+YnG4gcmsS7uPs99FcE/MMu2OcHg4/nWjJe2selrLdTfMWkESgZZsmtbHjza5iLwKr7JbmUHfNIzZxxwa7/AEkhrCF2YkON3Pp0GPyrj/Cdt9n05I5FO5wG5HIyc4/Ktm81nTtNurG1N5HHEi/vFc7VwSecnnNaVot07IwpySq3Ny5CrFIQOhFY8J86QuOVyccUtz4o8ONE4GtWTLn+/isG58VaLHbTC21GNZRkgkZzz2rzo059j1Y1YdzWkjYNvLHcRwP7tMaRmTZ8uAeeOc1zVrrmnPmS61wFs8g3GM/h2rRXxD4da3CnWLVRn7u/nNW6U10Gq1Nvc01JVcbuKzrrUo1vXtoi8ky4DIgzjPr2FQX3iPRYLV5IdUtJnCEqiyDJPasKw1/TLC1Qec09xIS7lRwWJ7mnGlJ9AlXgup2aXHyDJYHHIyOKK55fEWkbRumTdjnp1op+zl2D21PueMzF5judXWNV/j649RU2t2kUR+0Wc++HYhZlPc9vrSXUt1JFM6uiQztmRV6A+mfSrb6W0T27tC7xk/Lt58zHp617d7HyI3RI3iiWS5yokyBuB+YfX1FW7hhaWaafaxNJJgm4YAEZPXHrUeqAJbPJc204uIwRGgPyID3OO/tT7bVfsVkNlxbu7YBjltt7qe5B9Kzd5ai3KmnxpDuWOFwJuElOMkf0qO8gt43f7Ok0jAlXynGR2rS8PJNcyTxq4u7eA+c7ouHTvlQe31pk+rR6dAqw6XKrNuJkllB3k9+BTu7jC0t47OZ/Mja5n8kOFiOFUEZ6jvXrfwwjis/ASTQwsbzUWlZFU5bG7A/MqfyryLQLiC11G1ubiRHiuWO9Imy6Ee3+Ne//AA5tY5blPs6DybG2JjC8jJGB/NjWGJdondgafNNmh4F8G2NreaRctEVlN1Msj7jlpNnmDn6qR+Brd8QeHNa1rUpI5NUXTbQHLbW3SSH+QFdhaaQj6RDaxyCK4hlW4ilIyFlBzyO4OSD7E1a1HVEt4xHe2LRvjloirofxJB/SueK5tT2FHojw7XfA9xb6iWi195omc7YCm/AJ4Gfb2rctPDxm8S6Zp+m6teWOowoz3c9r8kjIVG1G7HnJyQTiu9n1bTo0adLcsyjjcFUZ9zn+QNXvC+mi3WfWrsg3dyMuxGNo7KPYCtXdscaSjseF/EW31HT/ABallfeItQ1G3lhZhFM6p8w6AlQM5rmhZ6iqvPb6Ml0E6IjBQOOvcn0/pXefE+zB8RQ6jIFco4CK3RgDnH+Hvirul2un31rvt5Y1cdQeGH1B5BqFM6J0OlzzC5vJlSKPUtGiiWUYAkhXKn64Gf50t3o8lz/Z02h+bp8xuRHKIJmVJEALHK5wDgfrXoGraEJg0TzRmNuNrKCP1qrpdlBb3SeTsaG2jbDDkO7dSD3AAAB/3qcZmVTDaHmC3s914su7WeMwMWEgjzkccHH4V33h/S4ZtNZbpnAhm+XYOSMf/Wrl9SsI11qbWFT5opGHtj0/EV3ekxwPax3FrK6rLhiByD9fepnUtqjkjh2n72xftYbOJ1aNpVVSOB/F7HNQa5YaXffNKe20KVH/AOurkkKsQd3FZ+ow5CGNS21xkD0waw+tTNng6fUwz4d0vhQsRLDIHl9aT/hH7FCcW8LKD0CcVv2EKuFO0cZAqzJblQViC5buar61MSwdM5ifS9PaAq1rDj1MfNZTaDoslx5BjDSMSNqpjtnrXdtaQyQlGXLYA56VzXiSI280JhUnFyo3ZxyQRWtPESbs0ZVcJBK6M3/hEtHiO828bexPSrX9i20ijZZRfux8rMmNv510kEaLDHGY8bssWH6/rWHfNJcebliiB9qKOhHrVzrNOxhTwyauRHRbAnJWHPeio/PmXj7S4xRU/WGa/VInjSRymzaNZQV84MY9mWJwefp6iq/2iVZjMsj27xg7NmRz361bsIri7v8AbbHzT0zkqAT69zRqlnqEMzWNwsUgiZT+6Iw27oM16F+h4ZTS+uLp/Kvr2Roj8zZOQTU2pzWzWkf2W6V+QDGY8OPqamS1uC0lxMEt48BVYKB19BUENirAFV5HDZ5/Gi6EWoG06TTrhYY5mfyh824Ltbvn1FR2LXt9ZfYGWWS0jbcvyg7GOQOeuKvyaLAqTrDLGXyQHwTuGcAhfTg81t6XCtjb29oVaZLhCA44LvnpWVSqoLTcUpWK/hzwmlrcSyaj5c5WIOqKxAwRnJ/OvUvgBqTWnjCTS7iUmC6t2hiLDjzEJI/MAiuA1jV/ssUrWUkbPGiQAuMqygZyCffiqml6+zSWbOxa4inWZ5IyE4U9M965XKpNXkXh606c1I+xBeRwpk8YH5VynifxJbRo4chR2z1NWVvo9Q02G7hcOk8QkQjkMCM1xN7Y3Frq5upbVr0um9Yx94Y6gZrGL1Pq6dkuY0vD0NzqN2t/NGUhjYNGjD7xHqPStW78Vata29xFq32dCZD5ZiJwV9896xvC3j231O5ms9J8P3kj252yebhNp6YxSeLNSt54t+oaVd2z5Kgbcgkdga1aaHGXO7nH+KfE51K9uIfILQ+WVVvVjxV/QpI5rONZljeRQAd6Bv51zk8ml+e7EvEMn7wHH1qxb3CxOr2twkg7YbrWRtKVjo50h8357e3I94xUqpvmO3BDJtrMumuFRGkBBYA4NX9JlZYbi6bkRRlgPfsKE7sG0lcwrTTjqE+o2MkbRJJO6xtjooC4b9P1qxdeZZeXZWcoto1j67dzNjjjPGfw71W1Z9ciigGlSLDiMB3dFLMc55+gNZW3xWboTSXVtI6g7d0I2jOO34VfspPU8+pioJuKNmC1ePzbhpp5rnAxLI+WX6AcCp8XxkBlnmKt95wF6D1X+tc5JP4yy8wltG+bn9x0PtVuO68YqgUf2ax9TCc/TrS+ryM1ioHTabdbrsRIrFGUnJxxg9ePXP6VpSMM/Lnd+lcBJN4vWcSLJp8WxcCNY8L9T3J/GlTVvGoByunEjPVCc/rUPDSL+t0ztN7NcHYxyDnAPFc54zuT9q0+FW5+1AkY6nB/xqhDdeN3XeJtMi3Hn93z/Ooms9d1DU4ZdUuIG8k5Xyk28mrp0ZRd2RUxEZK0Tt4mRQNzFUAI56n/ADmsbX9imPy2HX7oHSsnVr25s5ztjkkWMBdyHJHc5z3PFZB12JTuvLe8yeSwTjFXOMneyJpzikrs1GWPcenWisb+3bI8i1vT/wBs6Kx9lPsb+2p/zHHWUn2aCZbWSJZ5ifLDvgsPp1qOENbxTXN822ThSrdSe/FRavYzSmS9t7eExxqu8MOSxOOO5rbsY7VtMguI5rZpYVG+3ZQrgnrkfxCu6clFX7nzHQx9ckub0wOtm625XdHtbcSvTcQO1Me1y1lErh2cAygrtKnOMY75GOfetfVHEkkt/KZ0njthHax2uUGeTnj+EDtWDpU2oTypaFY9vmKJWKgOwJ6FutVB80dAWx0ESz27MiR5uN+Gjxzx69/wqS8v7v7j2TKQp2pHGQcd8Z55qPVtR1iyuQsNtAk6/Kt0QWlPpgk8VhWs12NeJ1Se4eWUYdjIQx9OahU+bVkpXK89y+oahJPcAQBtxCLwqBR/gKJ71/KEb+WsJ4zEgUsPWptRtHVjC8yu20+WFcHbz0z3yKq6aPtMn2OeJG8skgngr6j6d66ElY1PfPgJ4qj1TQ30Eu5m04Dyi45aInj8jx9MV6vBCs0kblcsvANfLnwUjmt/HdjGjOqS3MaEqeoJOQfwr6q02RYLrypeOeCa4K0Up6HvYOo5UlczLnRbbT9WbWrJTbXDgCV0UHcMg/Mvfp9abqniSTZE0iWU6wBmJyyfMfQMOv411V5axXUJUOACOea4rxB4fZV3iRCnpQ3dandCMJ/EtTy7xl9q8QBrOOOK1iYne0YJJyc9cVa8EeGdP0+4ihgiLbPnlkc5OB/Kugk0krIWLBUHOBVS7uBa27WtscPK37xu+KxcnaxtKnC90hNauVuLgiPkA8YqcMLawjhIG6RxI+f7q9B+J/lWWkixyAfek/hX09zWjeQGO9fzJGZ8LgdsYH/16nYiSurEE2pSSyJEtrHuByAo259iTTLmW4t7aCadUQNO0IG4Z6HB+lWLKNLiZtqBlx97H6fWsrxowhlsrdDs/wBJUlcdgDzWlOb5lqctalHldkbunQ5s3kjbcg7dcnms/wASytbmBLfaJZGJYuueABwPxNaOjzLHYqhbdukIOPoSD+lZPi6OCWSAvIQ4gLcngjdwB+tdU3ZHmU0nMryahCUhWPb5hGZSUGPoBVhF3Qx3EbRvG0gVsY6d8+lcuJR5GRGAV4XsfxqJFG9lbJHpnjJrB37ndddjSmuJ7e+kMd4ZYMkKuBtyfTjtVj+1tkQ8uHfJ3dug+grAkuFN5HbrkZBIHPAqdi2Ni5245J4Ip3ZNo9jUl1SRwrzQ24yefkP+NM+0C4lMfkwDPAO0kj9az7iGVotskmx1T5c96rJL/ppby38knhS+cfjRd9xcsb7HXrp8JUful6etFckT/wBNn/IUUWl3C0exy06QtZKlzN5cTtuZ2U4Kgdap+ZbybW0uFDHbnc8mDuOex9B7VWS1WS1aW/uGjiUZZy2WY+gHeo7bVI9PVU012WVhy+MZ9iO9dShpoeBY6/SbN9V0xNRjCiOFtskPnCN3OfugnqBxn6iuauBFpviYyvAzskm6aB5BkNnopGa2LqO6RIbbWIbpY7mJZVitYlLF29V4IJx2/Ku2+E3we1DVo01TVrZNP0y4WY25uGxMduPndSDtRQQST14AySKdGm22hOyPMjHcanqI1J7fZH5uRHuwuP8AePU07Q4WGsBbqISRTPtLbx8rdsE8fnX1B4h8C/D6zsdKjle7gN2YrO0vTaMLdFODJM+4ENuHAwRjOOuTWfFo/h/w1p8d1otqlteI4J1BSCWkUsMwZGQpB5LZPH410SouC1You58zava2v9q3si3Qhkjn/cqynLYxg/TvUtppt9M009vp73zyZZ2gUuyDu3y8AfWvpvSPA9v4i1WLUfGfm+VeT+SsFxBI1xNxncW2/JGBzu6dOnWum0D4d6L/AMJrfJpV9Dc+GbMKskMOAjzgELAQmFKxgkknLEsMnIqJxcYc8tjanH2k+VHjHwN8E6jqWpaZ4mUJb6VZzllWRj5krKuOFAxjJ6k+uK9u1C3JXevDCuwu4YYYkt7eGOCCJdscUahVUegA6Vz17hWPHBNeXKfMz3MNSVKNkc1Pqs9uhjkJrEvdWZnLMxK9hmt3xFbqyEheSK4nUoWjzuxj60XO+myO/wBTklYqrYHtWFc3XlsSvzynv2FSXbP91OPpVRLclsnqag2tcl0vJvFklOecsT3re8UyxW0UOoSSKkUyhdxIADD3P4ViRoVYY45rorO4huLIWd1GksTDBR1DA/gaWnUuVNyjoc7bX1uyh47+AYP/AD1DED2FVNVvl1LxDp8K7ZDCrM+GB4Pc4qfWvDmi6dKLi4trOOxkIVZSNggbnAbHUMcc8Y71DYNoGnStJG4t9o+cImfy9a6IU4r3kzyqs6kW4SRvWkhUTboiqQqFQdCzH0rL8XXaR2i5VTdjAiTI+hPuKu6brWj3DiO3nZhkfvGjOCT9aTWYdEvhJBc3UD7XK/Nnk98NWzV9zgXNGV7Hn2oXV950kIiy6pukyeEFRaZdXLMY1kWd1GSN4JB/Ota50DQnuGWNn2nqqsTmk/4R/S1hCxwbMfxEinZWDmne5R3XH2kNJC42gkMRwPpV5b2ONUaQgu3IZxkA+w7/AI1AfD+myf6u6dXPAw36Vci8HwmMKt7dofvBQ5x+VLlTL9pJdDNuNSy7ncWZPb9adLfqbSPy4ZGmzlisZORUk3hSZSdl3esvp5Z/Onr4buO+pXQI6cng0+WJPtJ9iib+5z/yD5fxFFa40PVcfLr14B2G6ilyoXtGeZXCo11MVUXMKkASuT19vWprHTI4rhHdxIXU7FPHI9fQCo7H7XdXo+xtsQS7o1/u4/iNaepG8tNbhDt9q1CQ/Ms6CQ88AEdsk9K6W+iPMPef2edJivpdX+IXimR4dMtE+y2jSRM43qM7kdcYZcYAwepzXqkniq3s/E+n2+k/YrKfWNNkee5875bWHIMcjKRghmcgFsFmxxjGcLwvo+vaHpvg3wj4h1SO10zUEaM6RYwnF6mPNneaUDKc7V2r1A68muH1zw7ZjxRYXT6LJpdwFjvjIL/zs24XEQYdnLfNggbQqADqa7Kco06adiHFtnput61Bp/h5tDiunksbZ3S5nbgzkOcRIOgT1wBkkjpV3wJ4Sv7rUzrGvWqxyJGDaW7Z/wBDPJ3Oo/jIxtXtwfSuJ8Mi01u/TVIrm3v7nSGFxp+hpKCLuQZ8sSdc5cAhR2Us2BjOm9xZnS0srOM6gGEFtr7aXdmC9e8nkysasw5KsDkZGAewWqpx53zsUnbQi/aX8VXlno0Hh7TrvWNNu7yZl/s5bMxG6g5Bkdz8zbmwAoPPOa9E+GWir4d+HWjaUE2yLbLJPxyZH+ZifxP6V4Hb2GuQ+J5Ubw1dLq9nfRvLqtzqDXQ0+BpcJHgZAcghckk85wM5r6fdVWIJ0AAAH0rizBu6iz0cvimnIyr9ASRWBqNvuYnBrpLqPK1lXK4zkV5dj1oo4nW/vFAua5LUrVpCflyTXoV9ZrJIX96xrrT15ZmwPQCg6KbPP5rHaSduTUIsiQW2111zaLuwqnrxVd7TI2mpaOpM5f7I3mBdtaFrYsrdOnStiHTz5m5h09qi1y6azsp0sLeW81FYWkgtIYmd5D0GcdBk9TiiNNzdkVKvGnHmkYHi6KxXS4pdcmtRpSXUIuopnw0kbEgkAEHAOMkdOfSuZ1nTtN0MwWElsX0LU7jdp08OoRtLCjg4IVwPlJBxk4PfBrk7zxPrehw6tpHi/TpZtcjaBrEXkKv9jxJ5rAE8hTxxz6V3fwr03xP488Y3upeLdDjNlFbH7PLd2/yWpfLKkSN8rKQ2TkHjHIr1KVFRjyHzmIxrrVOZaMxbfRbmLRUvmt5RbB2iWYzJxgkDcqsdpx2qldy7YQI5PkAwenIrfh0eP7dq2v6e62qaDqwgW60/TxJA0C4MjMiAoz/Nx0HGM1pr4fh8SveG9t59AvoZXkiuLq2+zwXcO75X8sLtU464b8DROh/KFLEXdpHGwpLFAFUMrsNxBPb0pEeYyGOQqdw6KeAfetjXPDt9prPDe7mc/MShyrjsVPcEY6Vlg/ZiQ8YjTbnOOQe1cUrp2O1WexhyPPGWYSsNjFgMYwRXpWhlplhm8xVX5XIJ6KRzXnOuNE1oVQMzMQxYDOPr6V3XhlilrEzSY/dE4PQcYq2/dbMJr30jQvNzkmN5OTk4JA/KqjRSD5dzEY6k1oMdo2sSeOpqBnUyZz2ry+Z9z2lFdil9lf8A56SfmaK0vOWijnfcOVdj5/F5Pp9i9lGiKZTuaQfeI9PpXffs6eH08Q/EeG9uEaS20tPtUrPzukzhAf8AgRz+FeZXEZFyyKsmc8BvvV9P/sq6GbHwTcalJEVl1C6JyRz5aDaP1LV7eInywfmfK4WHPUXkddrniq10fxjYTXg1rStNinlCXtuTcyT3qAblC/MUg8p3yAACfpWFoUNv4i8Xrpcs0xfUppLjynmJklUZKQB2zt+XAyegBxkjFZXxUhv7P4kG9EV/bacbb91Is4aGWV1xPhD90lNqnb6Dnmu18AJqGkRajp91a+XqWn3EmpQu0jLHMyQopiPQqoEwBPI64rrw6dZxic+IfJKTLPirWZPBug/Z9O0vQ/C1tDcQxXV7ayxyXTxSsUbyiq5LAKxLf7PANZsvhmG+1XT/APhJNHvV0HULI2/h6806H9/GN2VuLpY+TLtYEE5+8c4JONufTfD+qalqM2o6Pp3h+x8QaNbyWl9JsMo3DMixI+fnJfgjGNo4rG8L+JNW8N6T4dWx+Ht3PfTWbXcl39pCI0EWNsgjVjhdm0tnaWbgc16NR666I5YxJvD+mRaZpt9otgZZNBsfE5abVtSutvnvBAzSbVHX96gwc/3R617AbgSKrqcggEfjXg+oaLBHYzXHh3wrJ4mRJnkvrzUJ2t3d5sSyrHCxwFSPgscY3k89vUPAGp6lq/hu11HU9OgsJJ9zJFbyiSNUz8q5HQgYGD6V5ONpt2ketgJxV4nRSvnPeqFygxzVwkVUuW6gDNeY0eukZNyqIc45rJuYzI20Ctm7jaTovNFvZKoy3WpsaJ2OcmsOPu5NQGx8vkjJrq54E5PAA71zkut6TDp+qaxNDdS2GlqZJn2CNZQBuIQuRv8Aw4J4Bq4UZTdkKWIjTV5GTqF3a2G+SeC+uEiAaZLO2aZ0GCRkDpnBxmsiFr63ghm1zxhNpum63IqaLGloovGMqAKr/J8uCQQAO/3qraHb3GnWVva6JdXWqah4pvJL67ubAteGwszjkxcjeFZYw319K6q+1qy1K31FV/4Ryfwjp8Ecc090zB0dTiRWXgxFcYHGcivUo0I015nk4jFSrS8jwzxt4MvDceHdP1qwE93Dqy6fqusm+Ja4DlNiMrjcgCcBiMcccV0Xw+8TXk3hXW/7Wj1O60i3u10u0WS+SG3jQsRHHK6kPgA4ZxnPyivSG8Mx3Cr9h07QB4dW2jvW1zUkN1JcuGLA4c5OFyMsTgHj28T0Gz8nw5rWj2cNrfWV/wCIrP8As5zbPH/agEhyiM2AIwoJOf71abM4nvc9LvfCFq+r3Hl2ejmz0qxIbS7IyCV4iPlMk8YCq4K5TKk4yW9am0Sz8caLpeoSPrWsNaOc2xkki1ILAQOjgja/UZOVq14FstSXWtQGsaRqxt/Er3N7PDBqK/ZrSAHZFlwQcuBjO4ZA4BFE9jp2seDNd0e6TwtqV3a2rQ6dZ6TEJHtF5MUZO4b35B+UYyDmtYtdh3Ob/wCEhs5/G954U1fQZ7SzltjdW8ix/v3IGdyRltqkgdF6kE965LxNpt1pemxaw9rc3Wn3a5S6jUHaDyBIoPyH2PHvXc69DIL3wt4kuND1fWr5bhtN061uXgtmLrndJtiXbtBRhhm9CDVWHRV0rxbrlvp8c2lLqsf2uN9QkBiXH37WVCWDbyS/LA8grzXNVoqo9Top1ZwWh5A9wl80NvFBPkyDJ24z7fSu1W4uNPszM1lLcLtKbIsBgOPXg9Kva3o9np1xDNFp9xBDPlhHKwDwEfejYeoPQ9wQabHqdpGCnkSlMcYxXnzlGLcWdihUklNGE3jSzaXbJp+pI3oYxn+dNPizTC53RXq/WH/69bVzcaW5JewllJH394Uj26VAq6Ox3tZTjA7OGxWHJROlVcT5FAeLtNx/qr3/AL80VrAaNj71wP8AgKUUvZ0SvbYnyPE7OMNuhtVZ7lx95u3/ANevtX4e6SdD8IaXph+/bWqK59Xxlj+ZNfLnw18PSX/xKsNFubVAlhcGS4bnIEfLL1wfmH619ZG7jhg3NIsa9SzHAUdyT2FdGKlzNRR52BhZOR5z8StLu9V1y61jU47t/DGmwrHdywNlrYsM7gmQSS20ducZ4BrlfAXjvWpvGVnZ+Kre91SxFp9gksFPlb0Zty+cT1BcqzFjg9+OK3dG8S38ni3xFcX08kCMFtbXSLa0Mk9yQAY5yrjbGpUgtKwJAfA9a9W8RX3n+GdV8QXVjMNLkhSC+uYClncTxNxJO24AmMZ2oCeQCecg16lCnyRV2edWmpTbRm6D4MePxRdatfhm1DSrxbq3vNz3FhY2Mm7NvCrDaxjBJJGADtPPSsjxUPDnhHw9aXVr4j17Trq5s4rKRpr9ZLoWUjlsQ24P326KuBtBLdcUzUNZvPGFjHofgW1vJLCyvIIrW+1O73WggBDMpB5kZiMDIbjp8tWfE3gnxTDr9xf6D4f0yC6EEwvde1q8jLSyEL+8iAyYwqowXgAbs4rZy1M7FzQPBOo3GqWN3q2oedBolmPK0+5EcMMNu4JSKby8Bn43PIcgYAwam0zUb7XY59V0O8solvLaW4t7SW4cy2lwkgVpjGFw8ZUBRgD5CMck1tXeu2fja7l8PadpP2uS2iSK81lYFnsoWdFZgrHmU54CgEE8mqXxV8QTfDvwpB4u1ew07XtbuHOmxTW4e1jihYEldoZuy4JGOw7Vo2uVpiV+a6HXPxI8H2Gunw7q+u2trq8KKLpdrCBJSASgkIwevf19a3Y9R025sLi+ttQtJ7S1/wCPieOZWSL/AHmBwPxrwW70eHxx8Ore8TUdOW6mu3vV0jSNMTbaEjasUk/3w77RhWPcseldZYfDlZ/DS/CzTdV/s5D5N/rdxOT5s0sillgRMjp5Y3Z6AD1xXmvCxk9D0YY6cVqj0W51XSLVpln1WwR4ITPKn2hCyxj+LAOap+IvEH9mTvZwaXeXt21q89sseBHMwKgR7iflJ3ZGcdDXI6x8KNL8RXF9rHinw9caNYaNGbG0stEj8ye+C4/fFgCWyQQF2jHUmtFrqx8PeNNK/tLxNqHh23v2t4NO0OL/AJeY1TYJrps7QxDY+UjG0Zya0hg4LcUsfUe2hJ4+8VaD4W8R6Rea9rP2GyngMLWCK0ssMhO7zzgFTjG0jqMgivKPB/xVk1H4valKNB1PxPpl0THpOnqdzwYYYk2vlVJAOSeme1Wv2udes7y+0/w/Drt3PdW0xa4sbq1QLZ5AwRNt3EHOcAkccmtjw0LTwfptto+gapZGw06yF5rXirRNL+2SI77iIZckjbjnPJwBwK2jGz5Vsc0qkpO7ZYXTvAmiaXNpWvW39heIfMfVms4w8F1KXkdlt1niB8yPGANhPTtiuB8WeItKsvDej3WkQeJLPQrq7afVNCj3okEhUbCtxIhzvO4nk59BXWaZny/BvibXHuBqWoalPs8QWjvLqpC7hGhtWUgJtI3KoIAI45qTxgun30dnpuoar4u1nRjp11d6tJHMkbS3FufkXyGx5bpksVwDgjrira0JuyLxz4isPEXg60sdU8RXGivqtk0FlpqMsUUEqAfuroFcgfcCt8oweg61z1gp8WWvh7wTcWviBr3SZobjUlu9dj+xm2AwfKO4KCQcLt5A71nfEbwzFf6t4dvvHviiW01vULV31qaS2BS1jVT5A+RQAx27cHJJzUXhPwh4T1a01HxZ46H9gW22OSxsbc+QtzCqYLqCCxDHHTkHNTyuUrWFzHqGr+HYdF8NzeLPhLf6hdRLdJb3GjecZ7dlU7JV+YlgVBxkHABODg11muWOtWOr2NzpUNlpOlLCYr2PTtNV7yJSuQwbaRsBXbwPpntwelat4d0m11NPhzGtp4dkuraC/v5ZZJFhg2kzSLHIAVHzKCxPU5xxTPDmtafDBc6d4TM2u6rbXSvDeaokm1oXJIy3BfaowOi9CM0OUYfEzSEHJpRRp+HdQtfDgkaez03SrLUrjz7aB7qWe/SMpuH7tgdh3cn3b1rEvrnWtS1a11CFRpttbx7Y7WSaS4RpN2RMyucF8YxnOK3RosMWp3es3SRS6neuHuJwmMnGMD0AAFQ3ZXd2xXlVsbKTtDRHv4XAQirz1ZyN9oE2jWcmoNftfQ31wi33nxqXXcflZG/h+bA+jGsSJYzkleCPpXe+I5ox4P1J3PyJEG49mBrzjTZTekGM5jXr7muapJy1ZXIqbcUWSyrjAGPrUUx2j5cgnrU91D5XlsSVZs8Y70zjy/MZlPUbqyKK4J9aKXzIf+ew/OimFz03w7oFnY+KtT8SWjKUvoI0CLGU2PkmQ89zhf1roPNs7y4js9QZvskpKS4B5GDx9OOfaqtinmwPcWzEhxlos5w3qvt7Vd8E2sl1rpuSk3lW4OCqjBlP3FOfXB/ya7oU3LEJWOCcowoSsdTd6VoC6Vr2rWZfTL6RxHqV+riBp0UZKq5B+TjBYDnB7VzqrP4q1rUpbHXrY+HNLuI01RdQYzR3TbVLyrJwMhRsUDIznAXIrc8X6xDp9uzavcRabpWoxPbyalaRxyyNNjasaoQWkOF2hgME7ieAK5a58U6bonhT7Vea5qDWuiWwtrfSJtISGQ3XlgJti25HlrzvkyuWJxxXuuz0PBV1qdvo2kaDpuv3un2/htIbfTm/tBHt3OZ5ZlZMKXwobA5Cnr3GOcfUE0+906HX7rwvpdvo+rG0s4pdb1J5nEDNtU+XyoJB3YDe5NePaV8Xmh8IyXuva1qbaxPf+XFDZSoJWtNoVllJTauFLBSoBLMWNbPg+3svHXhPTfEWvWGp2vh3RbqS3sNN09GaKH5lKSEljJM+TtJ+gxWKs3ZGnQ6vX/i9H4O+Juu+EtRtZr6FYoo9PTTgEUOUXy4QgPQljlmOeAMAV5x8RdR+JmqHRJvG3hbT3t7G8JgsceWszFV3F9rElFG0NtwAcjrmu60h7q+8VX/iFbqHTxDA6655mi+XJpsCktFEWdgTPJwWI6Doelec6dN4mf4oaT4h8Px2S6NrNw9rYwCZ54rWIKVYMpOVIBZsZwW9amreK3HTXMzufCGi39v8I/EN1rGs6ZcWlyZntrixTyYVE2FeQEgcDJCnHAHGc16J4BSwitzqVjrkusmWAQWF6bXymuIIVOy2g34BfIdmfnn0xxZ1uKex8E3Vlodnayvb2wEUc8W+NFXGWKd8AEgeuK5jR/GHhzwa2jabr2qafHDDpy32mRTQtLcG4nZzIWZAAn3iACoOC3NY4ZuScjfEJRaidnoWk3ljpPhu48QaotnqcKv9rRr0K880rdGbOGwMnC9SOOOK8c+MGjeKtV8baBLqfjiwZpNUnOnw21n5720aHMUhSJSZGbGORwce9ez6uq6prNrpbeJ/Dz6jZXVvf20bRBZJHw5jjYbj8mCTlcseDxXEa34z8OaX42i1SwvHTVr65e1v7q5tJ7uz0lI+HijVNo8xyuTjPU54rpaOc5/xr4cXUfjn4d1C4htJbP7F9l1S91yANaySIpJCqxX5yM+wPTpTtC0aDTNFu9Fs9FtdJ8K6rqkovNUutShga/iJJhSJMHYpKjHYjJ75rWtNX1DxRa7b7wzoXiXSbq1kuII5njiubxVnk2OIQSFBXaACQc5965dxZyeD7jUvFfgWPTIfD+qIY2vLkTrcgTYNqiKeqqwA4YfLjPWtIqK1QtTsfFWsfYZte8TXV/p2sX/h6zlksbWExE2YdQUd33bskgD5RyMjHNeUfErwbpnh/wCDX/CUa7eXus+LdfuI5hqEFwQoeVd2wjOGXbkHjJOOgFdlrc3hWw8NanFo+lX16vjaeQWNtp1ubFCqrs2EsQBgjJBxuL8A1y2o+Idb8UawLTRLfQ49F8G3SLa2t4zJKzlGVNxOeUwy8EAkZrKo+bVlpGH4b1XQfEGv+F/DLXt/f2utzW8Gt2GqbmuIpLdW8sJKAMRsXOAOeOTXX+KPDdz/AMI/4o03xFY2stlpzwRaTcs5eS3hc7jbw8czHbGpY9AR1rP8VeFre78QeKdW00/btV8q3mspmkCXS3bSLGBGwxhQMY46nk8UvjaS+8UfE2x8KT6bc2+l6XZ+ZNbi+Lo875IkdlIJPJ9zzUSqckHzFQpuUuVHAfAy01rXPHZ1FdNhurCCNo5Y7kk20fybFyvRyABweuOa+joLFLSNmaRp7hwPNmf7zn+QA7AcCk8KaDp/hzRIdM063SCGMdAOWPck9zU98/Hy14las6noe5hcOqSt1MnUW+VhXPXXLEg8VtXz9fWsS5+/ntWB6sNivqkK3HhvUrdmCq1u2Segrhn0W9uIjHa2ksIQgLJFKFPPeu+lVZtJv4m6NbPn8q4/U7o2dlhS8jSMSGfjjAreGkLnm4tN1UjAuvDGt52m+vduMEFgx/CoIfC90sIVZtRQKecFioPetO2k85UEcrxOTwUcip4POfKtd3KIp/vf/WqlV8jD2HmY/wDY10OPt+oD/tn/APWoreDTgYDEj1J5ope08g9h5nV3OrtY6I19GyoAN2/aMYA69M9fy5rrvBuqP/wjNnrl7Jc3BsTBqMgWLa7LIrBYIxj94zDBJPY4rzDXrmNvCX2WQ4WRQjMR8wHQn6gcH8K7XR/EV3HoenXzX0EGnjT457e4eVENmiMPOhgwMtMYTFy3QhgK9bD73PNxLu7HceIrSKDR7u11C20rQ7fT4reOz12afzrm3kZgfLAC581SSflO35q5T4u+MNc0M61oepa9f3FreaSLbT/sViite3koAdHYA7Agx8pIchu+a7HWP3vhXVbHVTY6X4ft0S5sruKdpZ7WJJEMc7Bgd5PLg+xBzXk3xW1tpJdJuPDeta1d6td3Ze0stV07bJJPcxlHnRmC42qEUYBALZB4rqm9NDjSKXwI8C6fJrOs2WuaXp/iK1jitVubpblRb2jE7mi3n7z/AHB8vGcjNegeP/E02lX9tBeaTbXOhaZBdPJpGjv5UmlyQsES4ZuC33wQcADdkA4zXGeHNP8ADGjavPot9pV0bLRtPhtdRayleVr3V2cHaqA/vXT5sYGF21r+NdJbw3o+papo/gxpX1HTJLbXheXpkkj81x5UvnHJZsZLqvAx7URWiUdw73HeJ7iwtfDelWX9sHV4Ly3Opa5dWamW41SRDuAJ6/IhVcHHYYHbU+G+r6RJ4b0xbNBZQalfz31pA0RUFSz5TeeHdSwyB0xXAQRWvw3sNS1fT9cvl08KBpERjSVWuSgaSOV8ZXO0YGBwc84qTwz4o1TxNp2vy6tJpFh4bk0gyWGmW9yElhnSQJEkBwXSVn+Y8c7gcYrKtBv3Xua058rTPdWup5rt9MsEuBqn2M3lu+5khQK2AZWHQFscHqM1latovh3Vb1NV+IHhi3sr6KMT/bFuN1opjO1B5pCgk+YTsYHJXvXL3GueIhe6Fp91YeKNJvLPRTLdNFGCbi8KnCTMTgoI4nwWI6+1ehadrl5f2ehyalGHuLt1ifS40jIimigkeXc2SOcqyrxwFrSlSUIqJFSo5ycjDh0/wGfHGp6Zphk0rxjeWRutP1MWvlLFC0IjQwZIDAAHoBk5rg7XxH4y+HWp6joo1Sz8Q+ENBYCYiaG2mmmmy4iZyCzyE53KMkjvXofjOK6PhHWLzR9Ns9U8XXwbSYdiKRawvIFWHsFVFOeerHNfIttpbaH8QrXR/FKyWX2PUo49QBbJjAcbzkdeM80qjaaJjY+ndU8P+HdG8Aa3oc+k2mm6nc2Qvpn0i3dSI9+N6ZO4tEXGVB6DPfFIbmy0nxRpXggRiKRtCQ2t3LZbra6ugwMErAHdGwMbnkgnNcb8SPFVzqGs+N/Efh3xJEbKw06wiiVHBdVeZTIkRBxz/EffFb/iLxTr17B4n0qSzkls9S0cSaKGgEY3umX8xSdzOpI+ccDHatnGSlZDi00R+OdF1SfSbXS7vWHl1/WbmCaC+Sb/AEeKS1KEKoYkkkF5CB1K+1eU+KNMjs9L1y71SM3l3q2u+WIrUbd0VozGWRx0+YHJ9yK6rwgus2fh7w9eRw3moaPcae1uiSGOWawuV+dJY2HVSwIx1HK+1VPidHdW/g/UZJreWylkv2uEnhIka5imULLkdYwBwSfauWbvqzdR925BDqj6b4Xa+8SW9zpvh28nfT7MaTtEySxAPEGYjcRkk5HdBn37n4KeGr2HSW1fV5prjUL5vOmlmbc7Htk/SuO8BeD77Vbjw/p114mj1vS0gN41pGuYrN92OG/iY8jPHevoWGGO2t1jjUKqjAwK83FVG3yno4Olyrme7M66AVaxb9jzWxqTdeawL5hzzXAz1KcTKuW6nPNZF2csa0rojHXFZNznPrUnVFE2nr5sU8HXzInX81Nefa0zSWVqzFO6kdSCMA16FpDbbhf1z6V5brc9xCsPmWknlKCPMT5gcnPSuimm4tHn4tpVE2aGlXenRaXPHLbSm5D+Ys6jIVRxj261Tv8AXLWHEc0lujMMqGlAZvwrOn1m3NrHb+Y6BFK7UiYbuc5Oe/8AhXNXWj2F74ikvLjUmFm7b2HktvA/ujtVxhf4jlqVbL3dTtBfXZGQhx9KKrrrmiIoRI7kqowOD0orPlfY09pHudDeQSajaWWmWsZ8y4PzsVAGAMs3PX5e3rWrc+KtItfDIsz4ah0eHTBJdaTNe229DcI8LpHGQ3BYiTOeoxiui8BaTctFLrF9AYXMexIyN3kqAPl/3uM5H0rldZtXmsNX0W0u3jlu5/sxS7ObQl9zF8nmNlGMHgcj8PWpNq55FbV3O38M+Ijoeh6p4iudAj8ReJLlhPrBsDHJDa2YDNEUJbDIMfdUjkc4xXEeIvEUvimHR/GHjHUrKWaKZv7O8OzWstpGvmYCzec334wQjtz04BrntS8f2fh+0s9B0XRrptHkgdJBeALLdWcmWQK3OGV2kwwznjrVjw942t9L8VWWm+NpLqbS/D0Tw6fpuq2CzuqyoAyOy/3QF2nafoK1cjA73wX4RurbXPCuneJNWeKGzlk1DSLjTCGjuC/zy3dw8mTGrfKqggbh9a6Ka6a30TxN4q0nVW8awx3vkazb4SBVhjDIghUAgn5gS2cMAcDNUPh5r1no1nHomn67qdn4X1ndeaLqFvEPNglB/eWzZBGBjIBGSMj0rom16y8Uad4d0hdQ1DXYmvhFf3A0pFiaRUbb5scvDHIPA+VSNxHAFaRdloI8f8aeALO38feGND+x6jpMOqxrqOq6c9+kkVsBwzK5yF4B5k4HTNdVpmi6h8TNS8P6zfXCx6Dpmo3dqtlpFusRg8oB1lLAlS8nGSueFJFem6fpx8La1qGtXU+hadZ3U5t4raPTAZArhUTFwm1tzbSfLUYBPANc7Yafpuh/Di28J+JdYl0547+fy2tEjaK7lJbbFIcBslZBlHIY59BxSjqJvQ4K9jlh8Wa5p13r+seJL2fV7WA6Devg30TICjSyAYCqzKMDAOcc5rqI/D/iLT5NK0UQS2kVnqyXEBXUUEELLGkk4jQDzJHcy7FDZAB44Ga7W0uPD/hbQ9PTXtLsNCu5rm3MdtaWmftTRAFULqMCUuRwScbeM9az/E2s3Vv4Z17UofDVs/i3w6kkt5ZXV0kgtWlVHa4XHLjyyFI44BWtnp0sZ7nSa7uk8I3N14ivB4Pt7jVoJUYzxiSCISIV+cEgSMVLE84zj3r5V8ReH4fHHxw1LT/Ass+qWk1z5n2u8lLqQADJK7nnZu3YJ7EV7F43Syvfh7rniW51g+KFnNosn+ixtGghMZ8uJgB5ce93QnOcDr1rhfiFoOseI/iBpOm3un2HgLTP7JkFsIrpSsttE+4hmX5Q2GGAeOOprKcG7XLTRyniHxV4Am8WtNH4Je30xreS11G0tJyiNJkbHUg4OGUkdM5rb8N2vi/VfDieJntNcvZ/Dk/2Ox06WGMq9o+0lSGw5baw+bnjb6Gqnwx8H6Lqlnrthpt6L/xJZ6ikljYNMBDdRQsG3PgcqfmGQepFdL4p8RTalq1z4o0fUrzT9HnSC18W2qj9/aHJTKg9GAypYcgAGoqVHfXp2KhFWJl1DStPEtxpFxBfeGLkzXTaWyATWs0ce9/KyecHduXgAnIqnrni7TpY/smrww29t5ds+6Kbc3lSnzNoyMBgiZPUZIrjpNS0/TbnU9C0+cP4TF3/AGhbTTbvMuoMok0UTnBJPcjrgjvWP4d0mw8UeKrHTQl7bmKOFpTOhy6xgAxgE98jn0Fc86h1027WR9JfBjQ7XT9Cn1SMTGbVp2vGaZVWTDklcheBweg9a7udsJ1qro0PlWMaKoCqoGPSnXb4XgmvHnLmdz16cbJIytRkHOK569fJPStbUXGGyR681z902WLVmztpoo3LfMQazrluSMmrly/JrOm+Zqk3H/aFtbG6uXOBDA7/AJKa8vOt3T24hYoqkchcg9K7bxxdfZPB17g7XuStuv4nJ/8AHQa8pUOuTvJOOPaumknY8/FWctUbf9pNnmOP9eacNU+YHyYx9DWKrPkEnNNb7wb3rWzOSy7HSC+TH/HuP++RRXPhn/vN+dFFmFo9j6ljW2vbL7MLnyIVXjaMYXnBwR07frXl2ueCLi3112uri5OnzNJJ5sLgMr+SwVmU8exB4PFd3D4Z1BNnk6nEo+V8I5B5HPJ/yfSi/wBMvLexlsr5iIZUMZIBA2nA9h6EZORzXVF2OCcbo8RuYT4y1Pw1dIltcXMVqc6bC3lwi1hj3MQ4HyOW8zIOcHHaul8GXel6N4bl8QeK9I/tm+1O6Nyzz2YuZ7VFAXEiuM7dnO7pyO+K6TXfAcevS6d4je8nV7fS5FvJNMAiSIRZG0DHzblOCCf4COhq15On6ha2XivVNTm8Pz2NnLpuvTso8sBk2rDGCCrEkhgRnjHqK7adrNvc45J3sS6JceHjdX9v4DtRIut6nHHBdeUsdnZyiDeGU4bIyANhUfMWAqzLZ6dMNLt9fvRfa5cymImxtDJDbXwXG1jEcYwTgNz3yK8t8d3X9haPpOpeDZH/AOEOlkNmCJGSS+K8usg67fvYJGQSe2K3dB8b6g9vJpHgLwNPB5F1DdS202Ilt5gymNiSeS5BXBxnAI5OKHJXsCLeoHxRqPwl1HXtZFyDo1w81hJb3skSyeW7Isnl5ypTnaT1A/GsXX9P8U32jaXa3es3h1LQbWK9ext/LEivM6s1yTuO44JyxG4HGeDmut1Xxp/wkRj03Q7SzWzspYbiaXWonhXT7iN9xsywUjD4I3N8vUE9KfN4wj1ifRPGH2zRfD2sXcz2TyRhrhbOyAcsbhDjcGcLtb7oBGCahsZgXOv61p/wo1/wVd+H7jWrzRLhpDPNsZbOGX50nDKSS+GJyD3znArU1P4w6Ne3ujaha+Ep9YsbuB4dajjtyrSyPAsUds0m35wu3cMk9c9cVoQw+CL+18Tede28uj30zxadqUGoyG6vLn7PHvhYL8zKG+4pyOoANcX8KtW0jR7Ke4vtQikN/HsvdGs9Ll2Wk0ZHlzzseFCsMttpubbWorGx4q0mHw7+z6IbyG90jULx2Js0vWMLKZ94DAZBbZtAHHIya5zx1pVpaa74Ljk8N+JtS04wsptLq6FwJ14Zlg2MSMZLEcdq9F8WaNZ3VhY6/feIZ/FdibqaaK2isx9juZIwQE2IS2z7wDcgcfj5x4V8O+KNS8bfaNA1CbwxNpspm0nS9WeSSSKJ1O4opGCuflOPXnpXTVtyK2pEVqza0PT/AAF9t1Pw9oWg+JtJ1e9YG01C7tirWAAXY4JYMv7wkHHUEdqx411ifUdP8EanpqWGsr5zajfysSNahV96wlh97ccjeT7Z7VqW/ivVdPey1b4m2mtGA+ciOixm38zd8uEADgnaep9K57UtU8UQ6/Z33i7U7zw1ptzZTQae9qu54kJU+WerZIweTn3Fck+VLQ3je5miVbq6sNWn223h3Tr6X+xbCRRJKx85d0LAc5xkjr0r0fwDb6pf+PGbUVs5EtlaUSQoVYO+Bg8+gNeeWdvexarqunSW7BNPukvoI0twk9ySoCFpPuouBuY9SSa9W/Z20qWDw9JqdwpE99MZCWcuSo4HzHr3/OuKvK0T0cMtbHsduNkG0VRvXCK2TzVks3l/exWPqU2M9zXnNnpQjqZd/N161iXL9Tmrl9PnNY92x55qWzsgipdzKP6VV3ZeluG5qKPLSADuaRbZyPxXv40Gn6b5irtDTuCe54X+R/OuIDIULCRSvrmut8WabBquq3OoSyDy8BVGM/KowP8AH8ayLbwzazABYn9xuXn9a7Y2jFXPGqTlObsjLTa5G1l+uaYxXdy+MHpW5J4Rt/8AnlONvoR/jSReG7eNyzGTA696fPHuRyze6MT7Rb/3j+VFdKLDTQMGAk/9c1oo50PkkfVB0qCFS0bujdmU4I5P+NY+tSTaWwxIJ4gMlGQDdsGByB+NFFdRymTbeG7XxIg0R7m606CZleSSyk8uVg0WJF3f3X3KSOnyiuN+N+iY8LaraDULsCLUtOSYBgI52b90XZAMBvlDZFFFdEdjiqfEPh+GPhzRT448JSo+oJaaPFqNreTgedBIQ5IQjheUByBz0Oa5DwT4gbxh4mS61+1We3vtBltdQhjlZDdG1Tckpfna+QDkDgjvRRVElTwRo/8Awker6R4WMyaelzp81xLc2sW17lQfMSO5Gds4BHUgE11vhO3m8XeK7ltOuRoVlp+n3Nrb2scKTKFMYLoxYAtESeI/4eMGiikkI4jxFeXGj6JHrFx5V5qcdvp0Gm3ap5Mti3lmVZAVOHYdORyMelaXxEjn0Pxl/YHh7UL3Tn1bTWl1mfzd4vy0fmHcnAUnkZXHWiipA2PhZq0OqeG9T8Q6XYLoE2nT2tikNjKRFJHKVDFg2ecjOQQTnrXU+PLK5m+IGn+DtX1K41CK4meWyvhiG6ssRnKq6Y3KehB5I70UV00vehK/Rf5ESdmjz/4vf2poGu6P4ah1aW50sWrXJhnTJdRlTEzZyVIBHqNx61VjmtLPQPEnjHS9PitJ7SVra3tGYywQgrGHZFb7pYtnj0A6UUVyTd2ddLdlnV9YvNH8Mf8ACSWJBafTY0uoZ/3gnd2ZVkJ4wy4OOMc4xxXtPw5to7fwxYJHwBbpx9QD/WiiuLFbI9HDt8zXodBdSME4rn7923EUUV57PSpGHdE5NZt56+tFFB0oypWJaqeszvbaHfXEf31hIU+hPGf1oopx+Imp8LOXikLWERYAjYAffinT3ZWKPbGinGSRxRRW9boebh+pG17IEzjn61VdjzRRWJ1DSi5ooooA/9k=">
            <a:extLst>
              <a:ext uri="{FF2B5EF4-FFF2-40B4-BE49-F238E27FC236}">
                <a16:creationId xmlns:a16="http://schemas.microsoft.com/office/drawing/2014/main" id="{2CD13112-86B1-4F37-9866-2ED6ED481C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1A03FEF-96F3-462A-8BCA-0B913F8DF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16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19" descr="data:image/jpg;base64,%20/9j/4AAQSkZJRgABAQEAYABgAAD/2wBDAAUDBAQEAwUEBAQFBQUGBwwIBwcHBw8LCwkMEQ8SEhEPERETFhwXExQaFRERGCEYGh0dHx8fExciJCIeJBweHx7/2wBDAQUFBQcGBw4ICA4eFBEUHh4eHh4eHh4eHh4eHh4eHh4eHh4eHh4eHh4eHh4eHh4eHh4eHh4eHh4eHh4eHh4eHh7/wAARCAD1AN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5j8RRyaRIlnNbGcsZJBLBnYT1Kueg5J+pqn4h8TW72rafBcSSDageSNF+bHPU81mW1zZwStBq2mGP9w4/dcNI5+6WB4HT9apaJa25lDXnMJ6OBna3v7Vh7GK1sKyL/hyzbUtWgS6keSBnDOjNkuc8Bj+NdvZxW+neJJ/KePa0JJWMD5Cew7f4VlaZEba4ilsXt5IHdW2iQHGO+Ota2n/ANg2dsZdXEEociS4yNxJ5wuM8Ae+K5qknNmU7tjYNR0uKyjhX7FNNAWE8kREaOcE4OOCc4qtqv2fT9EhutVt3mM4JiY3AUbvRQnOBx1I7Vl6peeEzHLf6Xa3cUpuHKWcYDQBcDbljznr61zGtLNJLBdy2scfmj5YYsheO/OeTThhle9yuS5sDVo0u2fTo/s+6MAszbipPoTWt9l1COBrwRxmztV3SLIw/eEjjHcn2965axtbqCH7dcsYYY32MVYZBI4BAqXR7nTl1uVr7ULm3tGUtHIsZclhggEdgT3rd0l0G4I6j7VfTQCaVIra48jyVUkOQp6jBOR0FaWl3ltd6naWnmSyXCxbWREJ+bH3sCuLsNF1TXdcjTSgs0lxL+5KS/dPXn0wMmvXfCMcmipGsEdsdWnUo1xJH88aqcF2Uf7WcA4yQCc4rmr2h8zWjN05pwV2b+mu2nutheFYZiAQjnaQD0z6Vfmv7ZAAJ4mJxn5x0/OsS5iN5D9jvITdIszTF5pMs7kfePvU9p4e0nygTpkBU/7XNc8YR3bPfVStbWJckvrVzE7XEKKxOC0q/rzxVMajpw3FLuFsZxmQc4q0fDWmsok/s6JAOOV+WqGoaLo8V7Hbz2sTNMpaMD27frWipxbtcl1aiV3EkXVdKliVprhFJOcBhTZdW0nlRdwKc9Af61pW3hmCCwM1zYLBmXy44dg3sOzfSnW2h2UkkqvaNGUGRlBt/wAaHCC3YKpVe0TAuNctkVFjljfgj5WGfxpLW9jmnkM17ax/KMAzLzn8a2F0bSWuQrRELjlkQDn05qS68OaEZDbbZ13MOdi4H40KNPuPnq9jh9euRfymO0uxNcSvtHkn5I1HHJ7/AIVuaPbRw262yyI2wKJCrAfX+VdXp/hnRofM8m5RSOuQMip5dLtbW3aRliwvX5SOK2hyxWhhVU59DnNe8Q2VnNBBcx3XlQr99Ityk96pT+O9DkcRp9sZT3+zNXRXOmWFwW/fRjjoTkc1mvoNpsZ4pbeRgudqjn+VZToUpO7ZcKteCUUjmj4q0VZHLPcgBic+Q3Sq7+MNCVvMa5m/3TA2atXtv5RP+grInOSCAc+hFUINNgmshcXFukRdjhCRkDtn3NCwtMt46uuxMnjDQWZXVrn2Hknmj/hLNI3ZH2pj3xAQBVq00iz3RLCifMDtHXJqzcaXHkwjO5iMAKOR9aUsPRjuEMZiJ7JGf/wlGif8/E3/AH4aitb+xdPX5TdyAjg/uc/1oqfY0O5p7fF9jxpdMaaeeS4SW6niYiYQ5d0C9SVA/U1T02awutXiji86ytmYKxHzErnqfrXrUPiXStHtXsLi2iUX7vv2Eqtx2Ylxzt7V5RfxWI1WZbKSNEkZmULkRKT0RSecD1NejTqc8b2PmYyb3R1Os6JDpemSXr7xc3twws487SsecjPvjH51jv4dmuLBWuCXaUFopFckKR/AR0z/AI1n69e6xNqUUl5O1wYI0jB3bhgdq6K01q8uHis49LtYrrKmLYxRySeevANKXMl7pTMnw3onl2sl1q1y1ragf6sABnHsT69qpz3LNIiwsjqi4Lk5296l8b22p298BqE5kkZUKKJA4QEZA44ziqGmp+6kaM+W4G7cyEk/QdKqKfxMEEel6x9knu0hPlEb5QWHIBzkitnw/qdjdIunyWMMM6sXjYoGD/L91s/p2qzstb/TTatfNFd7VIWSTYknYgYHJ749q6GGwiV7WI6bY23k2hXzipGG2k5LZ6k9z0rKrUTjZom/cg8CS2fhvUbm+hiMrkBbczNgRyZz8vsATkntXo3h+Lzl+0NHunlhDyEd2P8A9c8V4vq0moaxrNrpNiIbp7jbFBFasSFcnGD6mvqbw54f/s2ztNNO1Joola7m7R4GNoPr2/OuSuno5M9HL0lJyZzVr4c1KQFgmGP8J52/U/0qvqUF/pVnK/8AaBjEQ3Sy7cLH7D3r1Nwgt2W3QpGvygj/AD1rjPEOhvq5EUwZLdHLFAeCfU/Tms4tHqrmkedaZ4h8SYe9tNQugqsPlnber5PdT2xXbWXiu0uLS1k1yygt5nXbvKBkR/TOMjNZuo6X9ntjBBCArrkDHvgfyzWBrcUjWsq7SYUZVGe65OT+ef0ra8ZGfsmmegXc1rcTrcMSTncGVzgn/Gq1xNHJI5ViRxzuII9sV5zo+s3tjJ9lulc2+BsY/wAPt/KuhvJ5hMZreTDB9rZ6EdQD9aycOxspW3OldoY4SBHuIBxk96rp+/ZY5sZ+9uJpLS4S7sluY8EnqvcH0P41VeRY5GMjHDEKoHSsG2jVK5dkt4VlXdu57e9RXMKEcSyY6hSSRU8NzHMflBbA9KrahJnG1cAd6aYmhDJEsTbsfiKzZ5iqF1dSSccdadOw4yfrg1g6veM929tbQtIwHzMThUJ/rVLUl6Dv7QEep+SwaVXYK5J4Unp+NZd6sMmsJaMrMw3FB0EZI+97nFWVsmjljlmmZki+fYvI3fzNUdLY3PiZVCsG8tjIzHqfU+n0rqpnNV2Z1uixma7jWOzEKIgTIxgLj/P50txMGvEaJvlgyqHHX1PvSR3sNiJNzbSYWwc1lf2xYJLsNyvIBBPWs8UpNqw8A4q/MaRVfeiqv9pWf/P1EP8AgQorj5Zdj1OeHc8I1qRBIixiUSL8/JzktyT7cYqnayRveb75mMfO4Y9uwp1vevFcSz3KmRnU7RjjcfWl09GNzI0gXcyHAcYU57V9DayPjCWFrizKvCV8o5KqcMQD0JHrURjvBcOTvaRhkEjn6+1XEs5i4MdpJ8ygKfU5qGazvbbfcSMJJV5ZQ2SBn1FK6Ajla6ijiDI2VbKFwCAR6fX3rW02PYiSrcQSO3zOoYKcnqMGsJZpprpJrhJZkXnaD0FaM0en3QRYnuI5GXeA8Y28e+aUldCZvy3Gn3cC2F5Yxo8LiQXUfDYHRT9ah1HX5bhrmOG5ubayddvk7hlgRgg98Y4p39oWek2/2eS1lu2kUOuxhsZuoLd/bA9Kw9JsbrU9fs7NoxELiYKWA6A9f0rGEFuwirntP7P/AIbi01n8XXcAWZoylimciOP+KT6k/KPbNe2aPb3GqXIZ2KWqfO2f429T/QVx/gy0S4hWzhTy7dHSFQo42KOgr1SxiS1iVAuATnpXn1G6k7s97D04wikTxWsQiCqoCgVlaraRx24iUYLZ3e9bAfgAc5PIrO1JizjIAA6+1O2h1I5LV7DcSQAMjA49q5HxFZR+VJFzjKDj0GSa9Dvypljb+AggVx2vf6uV8H5MDp1zxUvQ6YRvuYWpaJA2lOu3MjKCGrF0a4EsN/BJnfGq5B7gH/A111zPvjVT/dFcb5TWutHy/uSn5vpnmiLsViaS5bovR3n9m6gknmFba8zGzf3Hx978c1kaldeIre4a3eK2uGQ/LJtIUjsce/Wp40/tHSLm1Ynz4vnX2Zc/0qSGaW/sFiZ2SWLCNz19D+ea2Si90eZNyWzsZsWp+LFYOIbPaMjOCKe+t+K87fsdi4YdcnFaWkX0M2oXluwXy4QmWI7kc5rfsbO1ezN2YUfe2yNSDgAd/wAsVbhTUeZo5/aVnLlTOEOs+II2zJp1q5bgAOwx+FUoxrN7PuMC2/VmYSE5P5V6RHYWnmFpIl5GcmoLlLeJhthQj0C81gq1LpE6VQr/AMxxd9LqQt/slvpcisQB5i3A59SeKv6Fp1xZvJdSwEysNqqWyNvucda3IpyrlBDtDtvBI54GKfJcSktKr4OQACKpYiC2Q3haklZsxtb0db9UeZnRufutwB6VRTwfp8bvcSLJIx7tKTt+npXTSSTSOJGCM69DtHH0pokn8tlDBVJ5GBVfWo9jN5fJ9TmP+Ec0r+7P/wB/TRXS+XN6t/3yKKf1qPYP7Pn/ADHzvfX/ANrO57WFPKJz5f8AEfX6VeurZ7xYYoyxV8YA647U3SdG8+280yhRg792BgfjVnT5raKPD3kZmTMe9o2YBfYAdfrXe5djwWM1CxurCxj8nUvtKGTH2YMSAe3sfwpkl80tt9ljsWt/MI8xy3Ue1QX8ct7cyyC4b7PH9wuu09OyiqmmwXF15mHl8pR87bsDGKdl1C3c2dK015ovLWWGIMd0bbyAy+59KmtIUNzPJHdfaFgXLFFyrN2UY6j9KyVv5pNP+xx3EVoh4MaQne492HWrMmpJp+jnTbGa4R7mJfP42hTnkHucj0pOLCxVea6u3a5+0RJx908cDsK6X4Z2UzeJY76VyTFHhOM/Oxxx+Ga5UWEkU0WxCxP3WDZzXrvwo0gxf6RcsHm8zewDZ2bVJUZ+pBqK0rQsbUVeaPbPB8MdldWkGPmYk4Jz0HNeh+QZ8kZXBzXi+ieL7K28TwCS3u7x8NFbxWyhizZx3I9D+Fei3PizU4IRGvhfUIXxkl7iAkfhvrgUddT3KStFHStGY8MxAx6msrUWRt6qRluB9a8117x9qi3AW4WSyG7gSRbgfxXIrd8N6w2tW3mQ+XK33d0bblWtOVGyNG5lh3JEJVk8olXKnIzXNaw265ljBGDz+FW9bkh0lHjjUAdTj1rj9Q8UabHKpe4XzB1rOUW9Drg1Eesj75FIOAxCn2qlND5kqE5G4kZH0p1lr+iXc7Kt1CrE9C46/nV6+SP7EbiJgwQZypzms+Ro0lOMlozl9NuBF4iuIicq6jg9CehqS+P2c+YnG4gcmsS7uPs99FcE/MMu2OcHg4/nWjJe2selrLdTfMWkESgZZsmtbHjza5iLwKr7JbmUHfNIzZxxwa7/AEkhrCF2YkON3Pp0GPyrj/Cdt9n05I5FO5wG5HIyc4/Ktm81nTtNurG1N5HHEi/vFc7VwSecnnNaVot07IwpySq3Ny5CrFIQOhFY8J86QuOVyccUtz4o8ONE4GtWTLn+/isG58VaLHbTC21GNZRkgkZzz2rzo059j1Y1YdzWkjYNvLHcRwP7tMaRmTZ8uAeeOc1zVrrmnPmS61wFs8g3GM/h2rRXxD4da3CnWLVRn7u/nNW6U10Gq1Nvc01JVcbuKzrrUo1vXtoi8ky4DIgzjPr2FQX3iPRYLV5IdUtJnCEqiyDJPasKw1/TLC1Qec09xIS7lRwWJ7mnGlJ9AlXgup2aXHyDJYHHIyOKK55fEWkbRumTdjnp1op+zl2D21PueMzF5judXWNV/j649RU2t2kUR+0Wc++HYhZlPc9vrSXUt1JFM6uiQztmRV6A+mfSrb6W0T27tC7xk/Lt58zHp617d7HyI3RI3iiWS5yokyBuB+YfX1FW7hhaWaafaxNJJgm4YAEZPXHrUeqAJbPJc204uIwRGgPyID3OO/tT7bVfsVkNlxbu7YBjltt7qe5B9Kzd5ai3KmnxpDuWOFwJuElOMkf0qO8gt43f7Ok0jAlXynGR2rS8PJNcyTxq4u7eA+c7ouHTvlQe31pk+rR6dAqw6XKrNuJkllB3k9+BTu7jC0t47OZ/Mja5n8kOFiOFUEZ6jvXrfwwjis/ASTQwsbzUWlZFU5bG7A/MqfyryLQLiC11G1ubiRHiuWO9Imy6Ee3+Ne//AA5tY5blPs6DybG2JjC8jJGB/NjWGJdondgafNNmh4F8G2NreaRctEVlN1Msj7jlpNnmDn6qR+Brd8QeHNa1rUpI5NUXTbQHLbW3SSH+QFdhaaQj6RDaxyCK4hlW4ilIyFlBzyO4OSD7E1a1HVEt4xHe2LRvjloirofxJB/SueK5tT2FHojw7XfA9xb6iWi195omc7YCm/AJ4Gfb2rctPDxm8S6Zp+m6teWOowoz3c9r8kjIVG1G7HnJyQTiu9n1bTo0adLcsyjjcFUZ9zn+QNXvC+mi3WfWrsg3dyMuxGNo7KPYCtXdscaSjseF/EW31HT/ABallfeItQ1G3lhZhFM6p8w6AlQM5rmhZ6iqvPb6Ml0E6IjBQOOvcn0/pXefE+zB8RQ6jIFco4CK3RgDnH+Hvirul2un31rvt5Y1cdQeGH1B5BqFM6J0OlzzC5vJlSKPUtGiiWUYAkhXKn64Gf50t3o8lz/Z02h+bp8xuRHKIJmVJEALHK5wDgfrXoGraEJg0TzRmNuNrKCP1qrpdlBb3SeTsaG2jbDDkO7dSD3AAAB/3qcZmVTDaHmC3s914su7WeMwMWEgjzkccHH4V33h/S4ZtNZbpnAhm+XYOSMf/Wrl9SsI11qbWFT5opGHtj0/EV3ekxwPax3FrK6rLhiByD9fepnUtqjkjh2n72xftYbOJ1aNpVVSOB/F7HNQa5YaXffNKe20KVH/AOurkkKsQd3FZ+ow5CGNS21xkD0waw+tTNng6fUwz4d0vhQsRLDIHl9aT/hH7FCcW8LKD0CcVv2EKuFO0cZAqzJblQViC5buar61MSwdM5ifS9PaAq1rDj1MfNZTaDoslx5BjDSMSNqpjtnrXdtaQyQlGXLYA56VzXiSI280JhUnFyo3ZxyQRWtPESbs0ZVcJBK6M3/hEtHiO828bexPSrX9i20ijZZRfux8rMmNv510kEaLDHGY8bssWH6/rWHfNJcebliiB9qKOhHrVzrNOxhTwyauRHRbAnJWHPeio/PmXj7S4xRU/WGa/VInjSRymzaNZQV84MY9mWJwefp6iq/2iVZjMsj27xg7NmRz361bsIri7v8AbbHzT0zkqAT69zRqlnqEMzWNwsUgiZT+6Iw27oM16F+h4ZTS+uLp/Kvr2Roj8zZOQTU2pzWzWkf2W6V+QDGY8OPqamS1uC0lxMEt48BVYKB19BUENirAFV5HDZ5/Gi6EWoG06TTrhYY5mfyh824Ltbvn1FR2LXt9ZfYGWWS0jbcvyg7GOQOeuKvyaLAqTrDLGXyQHwTuGcAhfTg81t6XCtjb29oVaZLhCA44LvnpWVSqoLTcUpWK/hzwmlrcSyaj5c5WIOqKxAwRnJ/OvUvgBqTWnjCTS7iUmC6t2hiLDjzEJI/MAiuA1jV/ssUrWUkbPGiQAuMqygZyCffiqml6+zSWbOxa4inWZ5IyE4U9M965XKpNXkXh606c1I+xBeRwpk8YH5VynifxJbRo4chR2z1NWVvo9Q02G7hcOk8QkQjkMCM1xN7Y3Frq5upbVr0um9Yx94Y6gZrGL1Pq6dkuY0vD0NzqN2t/NGUhjYNGjD7xHqPStW78Vata29xFq32dCZD5ZiJwV9896xvC3j231O5ms9J8P3kj252yebhNp6YxSeLNSt54t+oaVd2z5Kgbcgkdga1aaHGXO7nH+KfE51K9uIfILQ+WVVvVjxV/QpI5rONZljeRQAd6Bv51zk8ml+e7EvEMn7wHH1qxb3CxOr2twkg7YbrWRtKVjo50h8357e3I94xUqpvmO3BDJtrMumuFRGkBBYA4NX9JlZYbi6bkRRlgPfsKE7sG0lcwrTTjqE+o2MkbRJJO6xtjooC4b9P1qxdeZZeXZWcoto1j67dzNjjjPGfw71W1Z9ciigGlSLDiMB3dFLMc55+gNZW3xWboTSXVtI6g7d0I2jOO34VfspPU8+pioJuKNmC1ePzbhpp5rnAxLI+WX6AcCp8XxkBlnmKt95wF6D1X+tc5JP4yy8wltG+bn9x0PtVuO68YqgUf2ax9TCc/TrS+ryM1ioHTabdbrsRIrFGUnJxxg9ePXP6VpSMM/Lnd+lcBJN4vWcSLJp8WxcCNY8L9T3J/GlTVvGoByunEjPVCc/rUPDSL+t0ztN7NcHYxyDnAPFc54zuT9q0+FW5+1AkY6nB/xqhDdeN3XeJtMi3Hn93z/Ooms9d1DU4ZdUuIG8k5Xyk28mrp0ZRd2RUxEZK0Tt4mRQNzFUAI56n/ADmsbX9imPy2HX7oHSsnVr25s5ztjkkWMBdyHJHc5z3PFZB12JTuvLe8yeSwTjFXOMneyJpzikrs1GWPcenWisb+3bI8i1vT/wBs6Kx9lPsb+2p/zHHWUn2aCZbWSJZ5ifLDvgsPp1qOENbxTXN822ThSrdSe/FRavYzSmS9t7eExxqu8MOSxOOO5rbsY7VtMguI5rZpYVG+3ZQrgnrkfxCu6clFX7nzHQx9ckub0wOtm625XdHtbcSvTcQO1Me1y1lErh2cAygrtKnOMY75GOfetfVHEkkt/KZ0njthHax2uUGeTnj+EDtWDpU2oTypaFY9vmKJWKgOwJ6FutVB80dAWx0ESz27MiR5uN+Gjxzx69/wqS8v7v7j2TKQp2pHGQcd8Z55qPVtR1iyuQsNtAk6/Kt0QWlPpgk8VhWs12NeJ1Se4eWUYdjIQx9OahU+bVkpXK89y+oahJPcAQBtxCLwqBR/gKJ71/KEb+WsJ4zEgUsPWptRtHVjC8yu20+WFcHbz0z3yKq6aPtMn2OeJG8skgngr6j6d66ElY1PfPgJ4qj1TQ30Eu5m04Dyi45aInj8jx9MV6vBCs0kblcsvANfLnwUjmt/HdjGjOqS3MaEqeoJOQfwr6q02RYLrypeOeCa4K0Up6HvYOo5UlczLnRbbT9WbWrJTbXDgCV0UHcMg/Mvfp9abqniSTZE0iWU6wBmJyyfMfQMOv411V5axXUJUOACOea4rxB4fZV3iRCnpQ3dandCMJ/EtTy7xl9q8QBrOOOK1iYne0YJJyc9cVa8EeGdP0+4ihgiLbPnlkc5OB/Kugk0krIWLBUHOBVS7uBa27WtscPK37xu+KxcnaxtKnC90hNauVuLgiPkA8YqcMLawjhIG6RxI+f7q9B+J/lWWkixyAfek/hX09zWjeQGO9fzJGZ8LgdsYH/16nYiSurEE2pSSyJEtrHuByAo259iTTLmW4t7aCadUQNO0IG4Z6HB+lWLKNLiZtqBlx97H6fWsrxowhlsrdDs/wBJUlcdgDzWlOb5lqctalHldkbunQ5s3kjbcg7dcnms/wASytbmBLfaJZGJYuueABwPxNaOjzLHYqhbdukIOPoSD+lZPi6OCWSAvIQ4gLcngjdwB+tdU3ZHmU0nMryahCUhWPb5hGZSUGPoBVhF3Qx3EbRvG0gVsY6d8+lcuJR5GRGAV4XsfxqJFG9lbJHpnjJrB37ndddjSmuJ7e+kMd4ZYMkKuBtyfTjtVj+1tkQ8uHfJ3dug+grAkuFN5HbrkZBIHPAqdi2Ni5245J4Ip3ZNo9jUl1SRwrzQ24yefkP+NM+0C4lMfkwDPAO0kj9az7iGVotskmx1T5c96rJL/ppby38knhS+cfjRd9xcsb7HXrp8JUful6etFckT/wBNn/IUUWl3C0exy06QtZKlzN5cTtuZ2U4Kgdap+ZbybW0uFDHbnc8mDuOex9B7VWS1WS1aW/uGjiUZZy2WY+gHeo7bVI9PVU012WVhy+MZ9iO9dShpoeBY6/SbN9V0xNRjCiOFtskPnCN3OfugnqBxn6iuauBFpviYyvAzskm6aB5BkNnopGa2LqO6RIbbWIbpY7mJZVitYlLF29V4IJx2/Ku2+E3we1DVo01TVrZNP0y4WY25uGxMduPndSDtRQQST14AySKdGm22hOyPMjHcanqI1J7fZH5uRHuwuP8AePU07Q4WGsBbqISRTPtLbx8rdsE8fnX1B4h8C/D6zsdKjle7gN2YrO0vTaMLdFODJM+4ENuHAwRjOOuTWfFo/h/w1p8d1otqlteI4J1BSCWkUsMwZGQpB5LZPH410SouC1You58zava2v9q3si3Qhkjn/cqynLYxg/TvUtppt9M009vp73zyZZ2gUuyDu3y8AfWvpvSPA9v4i1WLUfGfm+VeT+SsFxBI1xNxncW2/JGBzu6dOnWum0D4d6L/AMJrfJpV9Dc+GbMKskMOAjzgELAQmFKxgkknLEsMnIqJxcYc8tjanH2k+VHjHwN8E6jqWpaZ4mUJb6VZzllWRj5krKuOFAxjJ6k+uK9u1C3JXevDCuwu4YYYkt7eGOCCJdscUahVUegA6Vz17hWPHBNeXKfMz3MNSVKNkc1Pqs9uhjkJrEvdWZnLMxK9hmt3xFbqyEheSK4nUoWjzuxj60XO+myO/wBTklYqrYHtWFc3XlsSvzynv2FSXbP91OPpVRLclsnqag2tcl0vJvFklOecsT3re8UyxW0UOoSSKkUyhdxIADD3P4ViRoVYY45rorO4huLIWd1GksTDBR1DA/gaWnUuVNyjoc7bX1uyh47+AYP/AD1DED2FVNVvl1LxDp8K7ZDCrM+GB4Pc4qfWvDmi6dKLi4trOOxkIVZSNggbnAbHUMcc8Y71DYNoGnStJG4t9o+cImfy9a6IU4r3kzyqs6kW4SRvWkhUTboiqQqFQdCzH0rL8XXaR2i5VTdjAiTI+hPuKu6brWj3DiO3nZhkfvGjOCT9aTWYdEvhJBc3UD7XK/Nnk98NWzV9zgXNGV7Hn2oXV950kIiy6pukyeEFRaZdXLMY1kWd1GSN4JB/Ota50DQnuGWNn2nqqsTmk/4R/S1hCxwbMfxEinZWDmne5R3XH2kNJC42gkMRwPpV5b2ONUaQgu3IZxkA+w7/AI1AfD+myf6u6dXPAw36Vci8HwmMKt7dofvBQ5x+VLlTL9pJdDNuNSy7ncWZPb9adLfqbSPy4ZGmzlisZORUk3hSZSdl3esvp5Z/Onr4buO+pXQI6cng0+WJPtJ9iib+5z/yD5fxFFa40PVcfLr14B2G6ilyoXtGeZXCo11MVUXMKkASuT19vWprHTI4rhHdxIXU7FPHI9fQCo7H7XdXo+xtsQS7o1/u4/iNaepG8tNbhDt9q1CQ/Ms6CQ88AEdsk9K6W+iPMPef2edJivpdX+IXimR4dMtE+y2jSRM43qM7kdcYZcYAwepzXqkniq3s/E+n2+k/YrKfWNNkee5875bWHIMcjKRghmcgFsFmxxjGcLwvo+vaHpvg3wj4h1SO10zUEaM6RYwnF6mPNneaUDKc7V2r1A68muH1zw7ZjxRYXT6LJpdwFjvjIL/zs24XEQYdnLfNggbQqADqa7Kco06adiHFtnput61Bp/h5tDiunksbZ3S5nbgzkOcRIOgT1wBkkjpV3wJ4Sv7rUzrGvWqxyJGDaW7Z/wBDPJ3Oo/jIxtXtwfSuJ8Mi01u/TVIrm3v7nSGFxp+hpKCLuQZ8sSdc5cAhR2Us2BjOm9xZnS0srOM6gGEFtr7aXdmC9e8nkysasw5KsDkZGAewWqpx53zsUnbQi/aX8VXlno0Hh7TrvWNNu7yZl/s5bMxG6g5Bkdz8zbmwAoPPOa9E+GWir4d+HWjaUE2yLbLJPxyZH+ZifxP6V4Hb2GuQ+J5Ubw1dLq9nfRvLqtzqDXQ0+BpcJHgZAcghckk85wM5r6fdVWIJ0AAAH0rizBu6iz0cvimnIyr9ASRWBqNvuYnBrpLqPK1lXK4zkV5dj1oo4nW/vFAua5LUrVpCflyTXoV9ZrJIX96xrrT15ZmwPQCg6KbPP5rHaSduTUIsiQW2111zaLuwqnrxVd7TI2mpaOpM5f7I3mBdtaFrYsrdOnStiHTz5m5h09qi1y6azsp0sLeW81FYWkgtIYmd5D0GcdBk9TiiNNzdkVKvGnHmkYHi6KxXS4pdcmtRpSXUIuopnw0kbEgkAEHAOMkdOfSuZ1nTtN0MwWElsX0LU7jdp08OoRtLCjg4IVwPlJBxk4PfBrk7zxPrehw6tpHi/TpZtcjaBrEXkKv9jxJ5rAE8hTxxz6V3fwr03xP488Y3upeLdDjNlFbH7PLd2/yWpfLKkSN8rKQ2TkHjHIr1KVFRjyHzmIxrrVOZaMxbfRbmLRUvmt5RbB2iWYzJxgkDcqsdpx2qldy7YQI5PkAwenIrfh0eP7dq2v6e62qaDqwgW60/TxJA0C4MjMiAoz/Nx0HGM1pr4fh8SveG9t59AvoZXkiuLq2+zwXcO75X8sLtU464b8DROh/KFLEXdpHGwpLFAFUMrsNxBPb0pEeYyGOQqdw6KeAfetjXPDt9prPDe7mc/MShyrjsVPcEY6Vlg/ZiQ8YjTbnOOQe1cUrp2O1WexhyPPGWYSsNjFgMYwRXpWhlplhm8xVX5XIJ6KRzXnOuNE1oVQMzMQxYDOPr6V3XhlilrEzSY/dE4PQcYq2/dbMJr30jQvNzkmN5OTk4JA/KqjRSD5dzEY6k1oMdo2sSeOpqBnUyZz2ry+Z9z2lFdil9lf8A56SfmaK0vOWijnfcOVdj5/F5Pp9i9lGiKZTuaQfeI9PpXffs6eH08Q/EeG9uEaS20tPtUrPzukzhAf8AgRz+FeZXEZFyyKsmc8BvvV9P/sq6GbHwTcalJEVl1C6JyRz5aDaP1LV7eInywfmfK4WHPUXkddrniq10fxjYTXg1rStNinlCXtuTcyT3qAblC/MUg8p3yAACfpWFoUNv4i8Xrpcs0xfUppLjynmJklUZKQB2zt+XAyegBxkjFZXxUhv7P4kG9EV/bacbb91Is4aGWV1xPhD90lNqnb6Dnmu18AJqGkRajp91a+XqWn3EmpQu0jLHMyQopiPQqoEwBPI64rrw6dZxic+IfJKTLPirWZPBug/Z9O0vQ/C1tDcQxXV7ayxyXTxSsUbyiq5LAKxLf7PANZsvhmG+1XT/APhJNHvV0HULI2/h6806H9/GN2VuLpY+TLtYEE5+8c4JONufTfD+qalqM2o6Pp3h+x8QaNbyWl9JsMo3DMixI+fnJfgjGNo4rG8L+JNW8N6T4dWx+Ht3PfTWbXcl39pCI0EWNsgjVjhdm0tnaWbgc16NR666I5YxJvD+mRaZpt9otgZZNBsfE5abVtSutvnvBAzSbVHX96gwc/3R617AbgSKrqcggEfjXg+oaLBHYzXHh3wrJ4mRJnkvrzUJ2t3d5sSyrHCxwFSPgscY3k89vUPAGp6lq/hu11HU9OgsJJ9zJFbyiSNUz8q5HQgYGD6V5ONpt2ketgJxV4nRSvnPeqFygxzVwkVUuW6gDNeY0eukZNyqIc45rJuYzI20Ctm7jaTovNFvZKoy3WpsaJ2OcmsOPu5NQGx8vkjJrq54E5PAA71zkut6TDp+qaxNDdS2GlqZJn2CNZQBuIQuRv8Aw4J4Bq4UZTdkKWIjTV5GTqF3a2G+SeC+uEiAaZLO2aZ0GCRkDpnBxmsiFr63ghm1zxhNpum63IqaLGloovGMqAKr/J8uCQQAO/3qraHb3GnWVva6JdXWqah4pvJL67ubAteGwszjkxcjeFZYw319K6q+1qy1K31FV/4Ryfwjp8Ecc090zB0dTiRWXgxFcYHGcivUo0I015nk4jFSrS8jwzxt4MvDceHdP1qwE93Dqy6fqusm+Ja4DlNiMrjcgCcBiMcccV0Xw+8TXk3hXW/7Wj1O60i3u10u0WS+SG3jQsRHHK6kPgA4ZxnPyivSG8Mx3Cr9h07QB4dW2jvW1zUkN1JcuGLA4c5OFyMsTgHj28T0Gz8nw5rWj2cNrfWV/wCIrP8As5zbPH/agEhyiM2AIwoJOf71abM4nvc9LvfCFq+r3Hl2ejmz0qxIbS7IyCV4iPlMk8YCq4K5TKk4yW9am0Sz8caLpeoSPrWsNaOc2xkki1ILAQOjgja/UZOVq14FstSXWtQGsaRqxt/Er3N7PDBqK/ZrSAHZFlwQcuBjO4ZA4BFE9jp2seDNd0e6TwtqV3a2rQ6dZ6TEJHtF5MUZO4b35B+UYyDmtYtdh3Ob/wCEhs5/G954U1fQZ7SzltjdW8ix/v3IGdyRltqkgdF6kE965LxNpt1pemxaw9rc3Wn3a5S6jUHaDyBIoPyH2PHvXc69DIL3wt4kuND1fWr5bhtN061uXgtmLrndJtiXbtBRhhm9CDVWHRV0rxbrlvp8c2lLqsf2uN9QkBiXH37WVCWDbyS/LA8grzXNVoqo9Top1ZwWh5A9wl80NvFBPkyDJ24z7fSu1W4uNPszM1lLcLtKbIsBgOPXg9Kva3o9np1xDNFp9xBDPlhHKwDwEfejYeoPQ9wQabHqdpGCnkSlMcYxXnzlGLcWdihUklNGE3jSzaXbJp+pI3oYxn+dNPizTC53RXq/WH/69bVzcaW5JewllJH394Uj26VAq6Ox3tZTjA7OGxWHJROlVcT5FAeLtNx/qr3/AL80VrAaNj71wP8AgKUUvZ0SvbYnyPE7OMNuhtVZ7lx95u3/ANevtX4e6SdD8IaXph+/bWqK59Xxlj+ZNfLnw18PSX/xKsNFubVAlhcGS4bnIEfLL1wfmH619ZG7jhg3NIsa9SzHAUdyT2FdGKlzNRR52BhZOR5z8StLu9V1y61jU47t/DGmwrHdywNlrYsM7gmQSS20ducZ4BrlfAXjvWpvGVnZ+Kre91SxFp9gksFPlb0Zty+cT1BcqzFjg9+OK3dG8S38ni3xFcX08kCMFtbXSLa0Mk9yQAY5yrjbGpUgtKwJAfA9a9W8RX3n+GdV8QXVjMNLkhSC+uYClncTxNxJO24AmMZ2oCeQCecg16lCnyRV2edWmpTbRm6D4MePxRdatfhm1DSrxbq3vNz3FhY2Mm7NvCrDaxjBJJGADtPPSsjxUPDnhHw9aXVr4j17Trq5s4rKRpr9ZLoWUjlsQ24P326KuBtBLdcUzUNZvPGFjHofgW1vJLCyvIIrW+1O73WggBDMpB5kZiMDIbjp8tWfE3gnxTDr9xf6D4f0yC6EEwvde1q8jLSyEL+8iAyYwqowXgAbs4rZy1M7FzQPBOo3GqWN3q2oedBolmPK0+5EcMMNu4JSKby8Bn43PIcgYAwam0zUb7XY59V0O8solvLaW4t7SW4cy2lwkgVpjGFw8ZUBRgD5CMck1tXeu2fja7l8PadpP2uS2iSK81lYFnsoWdFZgrHmU54CgEE8mqXxV8QTfDvwpB4u1ew07XtbuHOmxTW4e1jihYEldoZuy4JGOw7Vo2uVpiV+a6HXPxI8H2Gunw7q+u2trq8KKLpdrCBJSASgkIwevf19a3Y9R025sLi+ttQtJ7S1/wCPieOZWSL/AHmBwPxrwW70eHxx8Ore8TUdOW6mu3vV0jSNMTbaEjasUk/3w77RhWPcseldZYfDlZ/DS/CzTdV/s5D5N/rdxOT5s0sillgRMjp5Y3Z6AD1xXmvCxk9D0YY6cVqj0W51XSLVpln1WwR4ITPKn2hCyxj+LAOap+IvEH9mTvZwaXeXt21q89sseBHMwKgR7iflJ3ZGcdDXI6x8KNL8RXF9rHinw9caNYaNGbG0stEj8ye+C4/fFgCWyQQF2jHUmtFrqx8PeNNK/tLxNqHh23v2t4NO0OL/AJeY1TYJrps7QxDY+UjG0Zya0hg4LcUsfUe2hJ4+8VaD4W8R6Rea9rP2GyngMLWCK0ssMhO7zzgFTjG0jqMgivKPB/xVk1H4valKNB1PxPpl0THpOnqdzwYYYk2vlVJAOSeme1Wv2udes7y+0/w/Drt3PdW0xa4sbq1QLZ5AwRNt3EHOcAkccmtjw0LTwfptto+gapZGw06yF5rXirRNL+2SI77iIZckjbjnPJwBwK2jGz5Vsc0qkpO7ZYXTvAmiaXNpWvW39heIfMfVms4w8F1KXkdlt1niB8yPGANhPTtiuB8WeItKsvDej3WkQeJLPQrq7afVNCj3okEhUbCtxIhzvO4nk59BXWaZny/BvibXHuBqWoalPs8QWjvLqpC7hGhtWUgJtI3KoIAI45qTxgun30dnpuoar4u1nRjp11d6tJHMkbS3FufkXyGx5bpksVwDgjrira0JuyLxz4isPEXg60sdU8RXGivqtk0FlpqMsUUEqAfuroFcgfcCt8oweg61z1gp8WWvh7wTcWviBr3SZobjUlu9dj+xm2AwfKO4KCQcLt5A71nfEbwzFf6t4dvvHviiW01vULV31qaS2BS1jVT5A+RQAx27cHJJzUXhPwh4T1a01HxZ46H9gW22OSxsbc+QtzCqYLqCCxDHHTkHNTyuUrWFzHqGr+HYdF8NzeLPhLf6hdRLdJb3GjecZ7dlU7JV+YlgVBxkHABODg11muWOtWOr2NzpUNlpOlLCYr2PTtNV7yJSuQwbaRsBXbwPpntwelat4d0m11NPhzGtp4dkuraC/v5ZZJFhg2kzSLHIAVHzKCxPU5xxTPDmtafDBc6d4TM2u6rbXSvDeaokm1oXJIy3BfaowOi9CM0OUYfEzSEHJpRRp+HdQtfDgkaez03SrLUrjz7aB7qWe/SMpuH7tgdh3cn3b1rEvrnWtS1a11CFRpttbx7Y7WSaS4RpN2RMyucF8YxnOK3RosMWp3es3SRS6neuHuJwmMnGMD0AAFQ3ZXd2xXlVsbKTtDRHv4XAQirz1ZyN9oE2jWcmoNftfQ31wi33nxqXXcflZG/h+bA+jGsSJYzkleCPpXe+I5ox4P1J3PyJEG49mBrzjTZTekGM5jXr7muapJy1ZXIqbcUWSyrjAGPrUUx2j5cgnrU91D5XlsSVZs8Y70zjy/MZlPUbqyKK4J9aKXzIf+ew/OimFz03w7oFnY+KtT8SWjKUvoI0CLGU2PkmQ89zhf1roPNs7y4js9QZvskpKS4B5GDx9OOfaqtinmwPcWzEhxlos5w3qvt7Vd8E2sl1rpuSk3lW4OCqjBlP3FOfXB/ya7oU3LEJWOCcowoSsdTd6VoC6Vr2rWZfTL6RxHqV+riBp0UZKq5B+TjBYDnB7VzqrP4q1rUpbHXrY+HNLuI01RdQYzR3TbVLyrJwMhRsUDIznAXIrc8X6xDp9uzavcRabpWoxPbyalaRxyyNNjasaoQWkOF2hgME7ieAK5a58U6bonhT7Vea5qDWuiWwtrfSJtISGQ3XlgJti25HlrzvkyuWJxxXuuz0PBV1qdvo2kaDpuv3un2/htIbfTm/tBHt3OZ5ZlZMKXwobA5Cnr3GOcfUE0+906HX7rwvpdvo+rG0s4pdb1J5nEDNtU+XyoJB3YDe5NePaV8Xmh8IyXuva1qbaxPf+XFDZSoJWtNoVllJTauFLBSoBLMWNbPg+3svHXhPTfEWvWGp2vh3RbqS3sNN09GaKH5lKSEljJM+TtJ+gxWKs3ZGnQ6vX/i9H4O+Juu+EtRtZr6FYoo9PTTgEUOUXy4QgPQljlmOeAMAV5x8RdR+JmqHRJvG3hbT3t7G8JgsceWszFV3F9rElFG0NtwAcjrmu60h7q+8VX/iFbqHTxDA6655mi+XJpsCktFEWdgTPJwWI6Doelec6dN4mf4oaT4h8Px2S6NrNw9rYwCZ54rWIKVYMpOVIBZsZwW9amreK3HTXMzufCGi39v8I/EN1rGs6ZcWlyZntrixTyYVE2FeQEgcDJCnHAHGc16J4BSwitzqVjrkusmWAQWF6bXymuIIVOy2g34BfIdmfnn0xxZ1uKex8E3Vlodnayvb2wEUc8W+NFXGWKd8AEgeuK5jR/GHhzwa2jabr2qafHDDpy32mRTQtLcG4nZzIWZAAn3iACoOC3NY4ZuScjfEJRaidnoWk3ljpPhu48QaotnqcKv9rRr0K880rdGbOGwMnC9SOOOK8c+MGjeKtV8baBLqfjiwZpNUnOnw21n5720aHMUhSJSZGbGORwce9ez6uq6prNrpbeJ/Dz6jZXVvf20bRBZJHw5jjYbj8mCTlcseDxXEa34z8OaX42i1SwvHTVr65e1v7q5tJ7uz0lI+HijVNo8xyuTjPU54rpaOc5/xr4cXUfjn4d1C4htJbP7F9l1S91yANaySIpJCqxX5yM+wPTpTtC0aDTNFu9Fs9FtdJ8K6rqkovNUutShga/iJJhSJMHYpKjHYjJ75rWtNX1DxRa7b7wzoXiXSbq1kuII5njiubxVnk2OIQSFBXaACQc5965dxZyeD7jUvFfgWPTIfD+qIY2vLkTrcgTYNqiKeqqwA4YfLjPWtIqK1QtTsfFWsfYZte8TXV/p2sX/h6zlksbWExE2YdQUd33bskgD5RyMjHNeUfErwbpnh/wCDX/CUa7eXus+LdfuI5hqEFwQoeVd2wjOGXbkHjJOOgFdlrc3hWw8NanFo+lX16vjaeQWNtp1ubFCqrs2EsQBgjJBxuL8A1y2o+Idb8UawLTRLfQ49F8G3SLa2t4zJKzlGVNxOeUwy8EAkZrKo+bVlpGH4b1XQfEGv+F/DLXt/f2utzW8Gt2GqbmuIpLdW8sJKAMRsXOAOeOTXX+KPDdz/AMI/4o03xFY2stlpzwRaTcs5eS3hc7jbw8czHbGpY9AR1rP8VeFre78QeKdW00/btV8q3mspmkCXS3bSLGBGwxhQMY46nk8UvjaS+8UfE2x8KT6bc2+l6XZ+ZNbi+Lo875IkdlIJPJ9zzUSqckHzFQpuUuVHAfAy01rXPHZ1FdNhurCCNo5Y7kk20fybFyvRyABweuOa+joLFLSNmaRp7hwPNmf7zn+QA7AcCk8KaDp/hzRIdM063SCGMdAOWPck9zU98/Hy14las6noe5hcOqSt1MnUW+VhXPXXLEg8VtXz9fWsS5+/ntWB6sNivqkK3HhvUrdmCq1u2Segrhn0W9uIjHa2ksIQgLJFKFPPeu+lVZtJv4m6NbPn8q4/U7o2dlhS8jSMSGfjjAreGkLnm4tN1UjAuvDGt52m+vduMEFgx/CoIfC90sIVZtRQKecFioPetO2k85UEcrxOTwUcip4POfKtd3KIp/vf/WqlV8jD2HmY/wDY10OPt+oD/tn/APWoreDTgYDEj1J5ope08g9h5nV3OrtY6I19GyoAN2/aMYA69M9fy5rrvBuqP/wjNnrl7Jc3BsTBqMgWLa7LIrBYIxj94zDBJPY4rzDXrmNvCX2WQ4WRQjMR8wHQn6gcH8K7XR/EV3HoenXzX0EGnjT457e4eVENmiMPOhgwMtMYTFy3QhgK9bD73PNxLu7HceIrSKDR7u11C20rQ7fT4reOz12afzrm3kZgfLAC581SSflO35q5T4u+MNc0M61oepa9f3FreaSLbT/sViite3koAdHYA7Agx8pIchu+a7HWP3vhXVbHVTY6X4ft0S5sruKdpZ7WJJEMc7Bgd5PLg+xBzXk3xW1tpJdJuPDeta1d6td3Ze0stV07bJJPcxlHnRmC42qEUYBALZB4rqm9NDjSKXwI8C6fJrOs2WuaXp/iK1jitVubpblRb2jE7mi3n7z/AHB8vGcjNegeP/E02lX9tBeaTbXOhaZBdPJpGjv5UmlyQsES4ZuC33wQcADdkA4zXGeHNP8ADGjavPot9pV0bLRtPhtdRayleVr3V2cHaqA/vXT5sYGF21r+NdJbw3o+papo/gxpX1HTJLbXheXpkkj81x5UvnHJZsZLqvAx7URWiUdw73HeJ7iwtfDelWX9sHV4Ly3Opa5dWamW41SRDuAJ6/IhVcHHYYHbU+G+r6RJ4b0xbNBZQalfz31pA0RUFSz5TeeHdSwyB0xXAQRWvw3sNS1fT9cvl08KBpERjSVWuSgaSOV8ZXO0YGBwc84qTwz4o1TxNp2vy6tJpFh4bk0gyWGmW9yElhnSQJEkBwXSVn+Y8c7gcYrKtBv3Xua058rTPdWup5rt9MsEuBqn2M3lu+5khQK2AZWHQFscHqM1latovh3Vb1NV+IHhi3sr6KMT/bFuN1opjO1B5pCgk+YTsYHJXvXL3GueIhe6Fp91YeKNJvLPRTLdNFGCbi8KnCTMTgoI4nwWI6+1ehadrl5f2ehyalGHuLt1ifS40jIimigkeXc2SOcqyrxwFrSlSUIqJFSo5ycjDh0/wGfHGp6Zphk0rxjeWRutP1MWvlLFC0IjQwZIDAAHoBk5rg7XxH4y+HWp6joo1Sz8Q+ENBYCYiaG2mmmmy4iZyCzyE53KMkjvXofjOK6PhHWLzR9Ns9U8XXwbSYdiKRawvIFWHsFVFOeerHNfIttpbaH8QrXR/FKyWX2PUo49QBbJjAcbzkdeM80qjaaJjY+ndU8P+HdG8Aa3oc+k2mm6nc2Qvpn0i3dSI9+N6ZO4tEXGVB6DPfFIbmy0nxRpXggRiKRtCQ2t3LZbra6ugwMErAHdGwMbnkgnNcb8SPFVzqGs+N/Efh3xJEbKw06wiiVHBdVeZTIkRBxz/EffFb/iLxTr17B4n0qSzkls9S0cSaKGgEY3umX8xSdzOpI+ccDHatnGSlZDi00R+OdF1SfSbXS7vWHl1/WbmCaC+Sb/AEeKS1KEKoYkkkF5CB1K+1eU+KNMjs9L1y71SM3l3q2u+WIrUbd0VozGWRx0+YHJ9yK6rwgus2fh7w9eRw3moaPcae1uiSGOWawuV+dJY2HVSwIx1HK+1VPidHdW/g/UZJreWylkv2uEnhIka5imULLkdYwBwSfauWbvqzdR925BDqj6b4Xa+8SW9zpvh28nfT7MaTtEySxAPEGYjcRkk5HdBn37n4KeGr2HSW1fV5prjUL5vOmlmbc7Htk/SuO8BeD77Vbjw/p114mj1vS0gN41pGuYrN92OG/iY8jPHevoWGGO2t1jjUKqjAwK83FVG3yno4Olyrme7M66AVaxb9jzWxqTdeawL5hzzXAz1KcTKuW6nPNZF2csa0rojHXFZNznPrUnVFE2nr5sU8HXzInX81Nefa0zSWVqzFO6kdSCMA16FpDbbhf1z6V5brc9xCsPmWknlKCPMT5gcnPSuimm4tHn4tpVE2aGlXenRaXPHLbSm5D+Ys6jIVRxj261Tv8AXLWHEc0lujMMqGlAZvwrOn1m3NrHb+Y6BFK7UiYbuc5Oe/8AhXNXWj2F74ikvLjUmFm7b2HktvA/ujtVxhf4jlqVbL3dTtBfXZGQhx9KKrrrmiIoRI7kqowOD0orPlfY09pHudDeQSajaWWmWsZ8y4PzsVAGAMs3PX5e3rWrc+KtItfDIsz4ah0eHTBJdaTNe229DcI8LpHGQ3BYiTOeoxiui8BaTctFLrF9AYXMexIyN3kqAPl/3uM5H0rldZtXmsNX0W0u3jlu5/sxS7ObQl9zF8nmNlGMHgcj8PWpNq55FbV3O38M+Ijoeh6p4iudAj8ReJLlhPrBsDHJDa2YDNEUJbDIMfdUjkc4xXEeIvEUvimHR/GHjHUrKWaKZv7O8OzWstpGvmYCzec334wQjtz04BrntS8f2fh+0s9B0XRrptHkgdJBeALLdWcmWQK3OGV2kwwznjrVjw942t9L8VWWm+NpLqbS/D0Tw6fpuq2CzuqyoAyOy/3QF2nafoK1cjA73wX4RurbXPCuneJNWeKGzlk1DSLjTCGjuC/zy3dw8mTGrfKqggbh9a6Ka6a30TxN4q0nVW8awx3vkazb4SBVhjDIghUAgn5gS2cMAcDNUPh5r1no1nHomn67qdn4X1ndeaLqFvEPNglB/eWzZBGBjIBGSMj0rom16y8Uad4d0hdQ1DXYmvhFf3A0pFiaRUbb5scvDHIPA+VSNxHAFaRdloI8f8aeALO38feGND+x6jpMOqxrqOq6c9+kkVsBwzK5yF4B5k4HTNdVpmi6h8TNS8P6zfXCx6Dpmo3dqtlpFusRg8oB1lLAlS8nGSueFJFem6fpx8La1qGtXU+hadZ3U5t4raPTAZArhUTFwm1tzbSfLUYBPANc7Yafpuh/Di28J+JdYl0547+fy2tEjaK7lJbbFIcBslZBlHIY59BxSjqJvQ4K9jlh8Wa5p13r+seJL2fV7WA6Devg30TICjSyAYCqzKMDAOcc5rqI/D/iLT5NK0UQS2kVnqyXEBXUUEELLGkk4jQDzJHcy7FDZAB44Ga7W0uPD/hbQ9PTXtLsNCu5rm3MdtaWmftTRAFULqMCUuRwScbeM9az/E2s3Vv4Z17UofDVs/i3w6kkt5ZXV0kgtWlVHa4XHLjyyFI44BWtnp0sZ7nSa7uk8I3N14ivB4Pt7jVoJUYzxiSCISIV+cEgSMVLE84zj3r5V8ReH4fHHxw1LT/Ass+qWk1z5n2u8lLqQADJK7nnZu3YJ7EV7F43Syvfh7rniW51g+KFnNosn+ixtGghMZ8uJgB5ce93QnOcDr1rhfiFoOseI/iBpOm3un2HgLTP7JkFsIrpSsttE+4hmX5Q2GGAeOOprKcG7XLTRyniHxV4Am8WtNH4Je30xreS11G0tJyiNJkbHUg4OGUkdM5rb8N2vi/VfDieJntNcvZ/Dk/2Ox06WGMq9o+0lSGw5baw+bnjb6Gqnwx8H6Lqlnrthpt6L/xJZ6ikljYNMBDdRQsG3PgcqfmGQepFdL4p8RTalq1z4o0fUrzT9HnSC18W2qj9/aHJTKg9GAypYcgAGoqVHfXp2KhFWJl1DStPEtxpFxBfeGLkzXTaWyATWs0ce9/KyecHduXgAnIqnrni7TpY/smrww29t5ds+6Kbc3lSnzNoyMBgiZPUZIrjpNS0/TbnU9C0+cP4TF3/AGhbTTbvMuoMok0UTnBJPcjrgjvWP4d0mw8UeKrHTQl7bmKOFpTOhy6xgAxgE98jn0Fc86h1027WR9JfBjQ7XT9Cn1SMTGbVp2vGaZVWTDklcheBweg9a7udsJ1qro0PlWMaKoCqoGPSnXb4XgmvHnLmdz16cbJIytRkHOK569fJPStbUXGGyR681z902WLVmztpoo3LfMQazrluSMmrly/JrOm+Zqk3H/aFtbG6uXOBDA7/AJKa8vOt3T24hYoqkchcg9K7bxxdfZPB17g7XuStuv4nJ/8AHQa8pUOuTvJOOPaumknY8/FWctUbf9pNnmOP9eacNU+YHyYx9DWKrPkEnNNb7wb3rWzOSy7HSC+TH/HuP++RRXPhn/vN+dFFmFo9j6ljW2vbL7MLnyIVXjaMYXnBwR07frXl2ueCLi3112uri5OnzNJJ5sLgMr+SwVmU8exB4PFd3D4Z1BNnk6nEo+V8I5B5HPJ/yfSi/wBMvLexlsr5iIZUMZIBA2nA9h6EZORzXVF2OCcbo8RuYT4y1Pw1dIltcXMVqc6bC3lwi1hj3MQ4HyOW8zIOcHHaul8GXel6N4bl8QeK9I/tm+1O6Nyzz2YuZ7VFAXEiuM7dnO7pyO+K6TXfAcevS6d4je8nV7fS5FvJNMAiSIRZG0DHzblOCCf4COhq15On6ha2XivVNTm8Pz2NnLpuvTso8sBk2rDGCCrEkhgRnjHqK7adrNvc45J3sS6JceHjdX9v4DtRIut6nHHBdeUsdnZyiDeGU4bIyANhUfMWAqzLZ6dMNLt9fvRfa5cymImxtDJDbXwXG1jEcYwTgNz3yK8t8d3X9haPpOpeDZH/AOEOlkNmCJGSS+K8usg67fvYJGQSe2K3dB8b6g9vJpHgLwNPB5F1DdS202Ilt5gymNiSeS5BXBxnAI5OKHJXsCLeoHxRqPwl1HXtZFyDo1w81hJb3skSyeW7Isnl5ypTnaT1A/GsXX9P8U32jaXa3es3h1LQbWK9ext/LEivM6s1yTuO44JyxG4HGeDmut1Xxp/wkRj03Q7SzWzspYbiaXWonhXT7iN9xsywUjD4I3N8vUE9KfN4wj1ifRPGH2zRfD2sXcz2TyRhrhbOyAcsbhDjcGcLtb7oBGCahsZgXOv61p/wo1/wVd+H7jWrzRLhpDPNsZbOGX50nDKSS+GJyD3znArU1P4w6Ne3ujaha+Ep9YsbuB4dajjtyrSyPAsUds0m35wu3cMk9c9cVoQw+CL+18Tede28uj30zxadqUGoyG6vLn7PHvhYL8zKG+4pyOoANcX8KtW0jR7Ke4vtQikN/HsvdGs9Ll2Wk0ZHlzzseFCsMttpubbWorGx4q0mHw7+z6IbyG90jULx2Js0vWMLKZ94DAZBbZtAHHIya5zx1pVpaa74Ljk8N+JtS04wsptLq6FwJ14Zlg2MSMZLEcdq9F8WaNZ3VhY6/feIZ/FdibqaaK2isx9juZIwQE2IS2z7wDcgcfj5x4V8O+KNS8bfaNA1CbwxNpspm0nS9WeSSSKJ1O4opGCuflOPXnpXTVtyK2pEVqza0PT/AAF9t1Pw9oWg+JtJ1e9YG01C7tirWAAXY4JYMv7wkHHUEdqx411ifUdP8EanpqWGsr5zajfysSNahV96wlh97ccjeT7Z7VqW/ivVdPey1b4m2mtGA+ciOixm38zd8uEADgnaep9K57UtU8UQ6/Z33i7U7zw1ptzZTQae9qu54kJU+WerZIweTn3Fck+VLQ3je5miVbq6sNWn223h3Tr6X+xbCRRJKx85d0LAc5xkjr0r0fwDb6pf+PGbUVs5EtlaUSQoVYO+Bg8+gNeeWdvexarqunSW7BNPukvoI0twk9ySoCFpPuouBuY9SSa9W/Z20qWDw9JqdwpE99MZCWcuSo4HzHr3/OuKvK0T0cMtbHsduNkG0VRvXCK2TzVks3l/exWPqU2M9zXnNnpQjqZd/N161iXL9Tmrl9PnNY92x55qWzsgipdzKP6VV3ZeluG5qKPLSADuaRbZyPxXv40Gn6b5irtDTuCe54X+R/OuIDIULCRSvrmut8WabBquq3OoSyDy8BVGM/KowP8AH8ayLbwzazABYn9xuXn9a7Y2jFXPGqTlObsjLTa5G1l+uaYxXdy+MHpW5J4Rt/8AnlONvoR/jSReG7eNyzGTA696fPHuRyze6MT7Rb/3j+VFdKLDTQMGAk/9c1oo50PkkfVB0qCFS0bujdmU4I5P+NY+tSTaWwxIJ4gMlGQDdsGByB+NFFdRymTbeG7XxIg0R7m606CZleSSyk8uVg0WJF3f3X3KSOnyiuN+N+iY8LaraDULsCLUtOSYBgI52b90XZAMBvlDZFFFdEdjiqfEPh+GPhzRT448JSo+oJaaPFqNreTgedBIQ5IQjheUByBz0Oa5DwT4gbxh4mS61+1We3vtBltdQhjlZDdG1Tckpfna+QDkDgjvRRVElTwRo/8Awker6R4WMyaelzp81xLc2sW17lQfMSO5Gds4BHUgE11vhO3m8XeK7ltOuRoVlp+n3Nrb2scKTKFMYLoxYAtESeI/4eMGiikkI4jxFeXGj6JHrFx5V5qcdvp0Gm3ap5Mti3lmVZAVOHYdORyMelaXxEjn0Pxl/YHh7UL3Tn1bTWl1mfzd4vy0fmHcnAUnkZXHWiipA2PhZq0OqeG9T8Q6XYLoE2nT2tikNjKRFJHKVDFg2ecjOQQTnrXU+PLK5m+IGn+DtX1K41CK4meWyvhiG6ssRnKq6Y3KehB5I70UV00vehK/Rf5ESdmjz/4vf2poGu6P4ah1aW50sWrXJhnTJdRlTEzZyVIBHqNx61VjmtLPQPEnjHS9PitJ7SVra3tGYywQgrGHZFb7pYtnj0A6UUVyTd2ddLdlnV9YvNH8Mf8ACSWJBafTY0uoZ/3gnd2ZVkJ4wy4OOMc4xxXtPw5to7fwxYJHwBbpx9QD/WiiuLFbI9HDt8zXodBdSME4rn7923EUUV57PSpGHdE5NZt56+tFFB0oypWJaqeszvbaHfXEf31hIU+hPGf1oopx+Imp8LOXikLWERYAjYAffinT3ZWKPbGinGSRxRRW9boebh+pG17IEzjn61VdjzRRWJ1DSi5ooooA/9k=">
            <a:extLst>
              <a:ext uri="{FF2B5EF4-FFF2-40B4-BE49-F238E27FC236}">
                <a16:creationId xmlns:a16="http://schemas.microsoft.com/office/drawing/2014/main" id="{C2B060EA-C775-4696-94E8-86A3DB76C9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D80BF7-850A-47B4-997A-2BAE8578D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0" t="6216" r="4168" b="3489"/>
          <a:stretch/>
        </p:blipFill>
        <p:spPr>
          <a:xfrm>
            <a:off x="3543670" y="1575313"/>
            <a:ext cx="2057401" cy="23913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F26F3D-23BE-4FC2-B2C2-0622A07E1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94"/>
          <a:stretch/>
        </p:blipFill>
        <p:spPr>
          <a:xfrm>
            <a:off x="6132993" y="1559549"/>
            <a:ext cx="2268243" cy="24228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AFBDF6-A7D9-4220-828A-9A88188E3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2" y="4144545"/>
            <a:ext cx="8229598" cy="2074909"/>
          </a:xfrm>
          <a:prstGeom prst="rect">
            <a:avLst/>
          </a:prstGeom>
        </p:spPr>
      </p:pic>
      <p:pic>
        <p:nvPicPr>
          <p:cNvPr id="4" name="Picture 3" descr="A person in a suit smiling&#10;&#10;Description automatically generated">
            <a:extLst>
              <a:ext uri="{FF2B5EF4-FFF2-40B4-BE49-F238E27FC236}">
                <a16:creationId xmlns:a16="http://schemas.microsoft.com/office/drawing/2014/main" id="{8E88F560-CE4D-713D-4BE5-BD1A9E6DF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88" y="1595551"/>
            <a:ext cx="1923011" cy="24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7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2CD7-CE3B-8AC0-4B8F-306ACD44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Monitoring Spreadsheet </a:t>
            </a:r>
            <a:br>
              <a:rPr lang="en-US"/>
            </a:br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30D02-6AD4-1013-EFE2-4C0AB3253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055" y="1626119"/>
            <a:ext cx="7330870" cy="41680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2600" u="sng">
              <a:solidFill>
                <a:srgbClr val="0000FF"/>
              </a:solidFill>
              <a:cs typeface="Segoe UI"/>
            </a:endParaRPr>
          </a:p>
          <a:p>
            <a:endParaRPr lang="en-US" sz="2600" u="sng">
              <a:solidFill>
                <a:srgbClr val="0000FF"/>
              </a:solidFill>
              <a:cs typeface="Segoe UI"/>
            </a:endParaRPr>
          </a:p>
          <a:p>
            <a:endParaRPr lang="en-US" sz="2600">
              <a:solidFill>
                <a:srgbClr val="0000FF"/>
              </a:solidFill>
              <a:cs typeface="Segoe U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A01EAF-3446-BC86-C9FA-B69A0DAC45F0}"/>
              </a:ext>
            </a:extLst>
          </p:cNvPr>
          <p:cNvSpPr txBox="1">
            <a:spLocks/>
          </p:cNvSpPr>
          <p:nvPr/>
        </p:nvSpPr>
        <p:spPr>
          <a:xfrm>
            <a:off x="4119227" y="1629289"/>
            <a:ext cx="2927219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>
              <a:solidFill>
                <a:srgbClr val="0000FF"/>
              </a:solidFill>
              <a:ea typeface="Segoe UI"/>
              <a:cs typeface="Segoe UI"/>
            </a:endParaRPr>
          </a:p>
        </p:txBody>
      </p:sp>
      <p:pic>
        <p:nvPicPr>
          <p:cNvPr id="6" name="Picture 5" descr="A spreadsheet with numbers and a few figures&#10;&#10;Description automatically generated">
            <a:extLst>
              <a:ext uri="{FF2B5EF4-FFF2-40B4-BE49-F238E27FC236}">
                <a16:creationId xmlns:a16="http://schemas.microsoft.com/office/drawing/2014/main" id="{E045D570-0DCD-D654-555E-A4298BA12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6" y="1461018"/>
            <a:ext cx="5440679" cy="41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5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14C3-D667-A5A9-4B5B-326B5F66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Monitoring Spreadsheet In Progress</a:t>
            </a:r>
          </a:p>
        </p:txBody>
      </p:sp>
      <p:pic>
        <p:nvPicPr>
          <p:cNvPr id="15" name="Content Placeholder 14" descr="A screenshot of a spreadsheet&#10;&#10;Description automatically generated">
            <a:extLst>
              <a:ext uri="{FF2B5EF4-FFF2-40B4-BE49-F238E27FC236}">
                <a16:creationId xmlns:a16="http://schemas.microsoft.com/office/drawing/2014/main" id="{7BC08FA3-436F-86B3-ED61-007484376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555" y="1600200"/>
            <a:ext cx="5979102" cy="4330021"/>
          </a:xfrm>
        </p:spPr>
      </p:pic>
    </p:spTree>
    <p:extLst>
      <p:ext uri="{BB962C8B-B14F-4D97-AF65-F5344CB8AC3E}">
        <p14:creationId xmlns:p14="http://schemas.microsoft.com/office/powerpoint/2010/main" val="1050516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8320-7A2D-DAAA-9460-F13CF56F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Want to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8BC0A-0B2F-C618-68B2-9948D51B5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2242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https://www.surveymonkey.com/r/RNVBDKJ</a:t>
            </a:r>
          </a:p>
        </p:txBody>
      </p:sp>
      <p:pic>
        <p:nvPicPr>
          <p:cNvPr id="12" name="Picture 11" descr="A qr code with black squares&#10;&#10;Description automatically generated">
            <a:extLst>
              <a:ext uri="{FF2B5EF4-FFF2-40B4-BE49-F238E27FC236}">
                <a16:creationId xmlns:a16="http://schemas.microsoft.com/office/drawing/2014/main" id="{CF79C83E-C7BD-324C-C0F7-483653B27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91" y="189908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3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Meet our team: Post-Award</a:t>
            </a:r>
          </a:p>
        </p:txBody>
      </p:sp>
      <p:sp>
        <p:nvSpPr>
          <p:cNvPr id="9" name="AutoShape 8" descr="data:image/jpg;base64,%20/9j/4AAQSkZJRgABAQEAYABgAAD/2wBDAAUDBAQEAwUEBAQFBQUGBwwIBwcHBw8LCwkMEQ8SEhEPERETFhwXExQaFRERGCEYGh0dHx8fExciJCIeJBweHx7/2wBDAQUFBQcGBw4ICA4eFBEUHh4eHh4eHh4eHh4eHh4eHh4eHh4eHh4eHh4eHh4eHh4eHh4eHh4eHh4eHh4eHh4eHh7/wAARCAD1AN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5j8RRyaRIlnNbGcsZJBLBnYT1Kueg5J+pqn4h8TW72rafBcSSDageSNF+bHPU81mW1zZwStBq2mGP9w4/dcNI5+6WB4HT9apaJa25lDXnMJ6OBna3v7Vh7GK1sKyL/hyzbUtWgS6keSBnDOjNkuc8Bj+NdvZxW+neJJ/KePa0JJWMD5Cew7f4VlaZEba4ilsXt5IHdW2iQHGO+Ota2n/ANg2dsZdXEEociS4yNxJ5wuM8Ae+K5qknNmU7tjYNR0uKyjhX7FNNAWE8kREaOcE4OOCc4qtqv2fT9EhutVt3mM4JiY3AUbvRQnOBx1I7Vl6peeEzHLf6Xa3cUpuHKWcYDQBcDbljznr61zGtLNJLBdy2scfmj5YYsheO/OeTThhle9yuS5sDVo0u2fTo/s+6MAszbipPoTWt9l1COBrwRxmztV3SLIw/eEjjHcn2965axtbqCH7dcsYYY32MVYZBI4BAqXR7nTl1uVr7ULm3tGUtHIsZclhggEdgT3rd0l0G4I6j7VfTQCaVIra48jyVUkOQp6jBOR0FaWl3ltd6naWnmSyXCxbWREJ+bH3sCuLsNF1TXdcjTSgs0lxL+5KS/dPXn0wMmvXfCMcmipGsEdsdWnUo1xJH88aqcF2Uf7WcA4yQCc4rmr2h8zWjN05pwV2b+mu2nutheFYZiAQjnaQD0z6Vfmv7ZAAJ4mJxn5x0/OsS5iN5D9jvITdIszTF5pMs7kfePvU9p4e0nygTpkBU/7XNc8YR3bPfVStbWJckvrVzE7XEKKxOC0q/rzxVMajpw3FLuFsZxmQc4q0fDWmsok/s6JAOOV+WqGoaLo8V7Hbz2sTNMpaMD27frWipxbtcl1aiV3EkXVdKliVprhFJOcBhTZdW0nlRdwKc9Af61pW3hmCCwM1zYLBmXy44dg3sOzfSnW2h2UkkqvaNGUGRlBt/wAaHCC3YKpVe0TAuNctkVFjljfgj5WGfxpLW9jmnkM17ax/KMAzLzn8a2F0bSWuQrRELjlkQDn05qS68OaEZDbbZ13MOdi4H40KNPuPnq9jh9euRfymO0uxNcSvtHkn5I1HHJ7/AIVuaPbRw262yyI2wKJCrAfX+VdXp/hnRofM8m5RSOuQMip5dLtbW3aRliwvX5SOK2hyxWhhVU59DnNe8Q2VnNBBcx3XlQr99Ityk96pT+O9DkcRp9sZT3+zNXRXOmWFwW/fRjjoTkc1mvoNpsZ4pbeRgudqjn+VZToUpO7ZcKteCUUjmj4q0VZHLPcgBic+Q3Sq7+MNCVvMa5m/3TA2atXtv5RP+grInOSCAc+hFUINNgmshcXFukRdjhCRkDtn3NCwtMt46uuxMnjDQWZXVrn2Hknmj/hLNI3ZH2pj3xAQBVq00iz3RLCifMDtHXJqzcaXHkwjO5iMAKOR9aUsPRjuEMZiJ7JGf/wlGif8/E3/AH4aitb+xdPX5TdyAjg/uc/1oqfY0O5p7fF9jxpdMaaeeS4SW6niYiYQ5d0C9SVA/U1T02awutXiji86ytmYKxHzErnqfrXrUPiXStHtXsLi2iUX7vv2Eqtx2Ylxzt7V5RfxWI1WZbKSNEkZmULkRKT0RSecD1NejTqc8b2PmYyb3R1Os6JDpemSXr7xc3twws487SsecjPvjH51jv4dmuLBWuCXaUFopFckKR/AR0z/AI1n69e6xNqUUl5O1wYI0jB3bhgdq6K01q8uHis49LtYrrKmLYxRySeevANKXMl7pTMnw3onl2sl1q1y1ragf6sABnHsT69qpz3LNIiwsjqi4Lk5296l8b22p298BqE5kkZUKKJA4QEZA44ziqGmp+6kaM+W4G7cyEk/QdKqKfxMEEel6x9knu0hPlEb5QWHIBzkitnw/qdjdIunyWMMM6sXjYoGD/L91s/p2qzstb/TTatfNFd7VIWSTYknYgYHJ749q6GGwiV7WI6bY23k2hXzipGG2k5LZ6k9z0rKrUTjZom/cg8CS2fhvUbm+hiMrkBbczNgRyZz8vsATkntXo3h+Lzl+0NHunlhDyEd2P8A9c8V4vq0moaxrNrpNiIbp7jbFBFasSFcnGD6mvqbw54f/s2ztNNO1Joola7m7R4GNoPr2/OuSuno5M9HL0lJyZzVr4c1KQFgmGP8J52/U/0qvqUF/pVnK/8AaBjEQ3Sy7cLH7D3r1Nwgt2W3QpGvygj/AD1rjPEOhvq5EUwZLdHLFAeCfU/Tms4tHqrmkedaZ4h8SYe9tNQugqsPlnber5PdT2xXbWXiu0uLS1k1yygt5nXbvKBkR/TOMjNZuo6X9ntjBBCArrkDHvgfyzWBrcUjWsq7SYUZVGe65OT+ef0ra8ZGfsmmegXc1rcTrcMSTncGVzgn/Gq1xNHJI5ViRxzuII9sV5zo+s3tjJ9lulc2+BsY/wAPt/KuhvJ5hMZreTDB9rZ6EdQD9aycOxspW3OldoY4SBHuIBxk96rp+/ZY5sZ+9uJpLS4S7sluY8EnqvcH0P41VeRY5GMjHDEKoHSsG2jVK5dkt4VlXdu57e9RXMKEcSyY6hSSRU8NzHMflBbA9KrahJnG1cAd6aYmhDJEsTbsfiKzZ5iqF1dSSccdadOw4yfrg1g6veM929tbQtIwHzMThUJ/rVLUl6Dv7QEep+SwaVXYK5J4Unp+NZd6sMmsJaMrMw3FB0EZI+97nFWVsmjljlmmZki+fYvI3fzNUdLY3PiZVCsG8tjIzHqfU+n0rqpnNV2Z1uixma7jWOzEKIgTIxgLj/P50txMGvEaJvlgyqHHX1PvSR3sNiJNzbSYWwc1lf2xYJLsNyvIBBPWs8UpNqw8A4q/MaRVfeiqv9pWf/P1EP8AgQorj5Zdj1OeHc8I1qRBIixiUSL8/JzktyT7cYqnayRveb75mMfO4Y9uwp1vevFcSz3KmRnU7RjjcfWl09GNzI0gXcyHAcYU57V9DayPjCWFrizKvCV8o5KqcMQD0JHrURjvBcOTvaRhkEjn6+1XEs5i4MdpJ8ygKfU5qGazvbbfcSMJJV5ZQ2SBn1FK6Ajla6ijiDI2VbKFwCAR6fX3rW02PYiSrcQSO3zOoYKcnqMGsJZpprpJrhJZkXnaD0FaM0en3QRYnuI5GXeA8Y28e+aUldCZvy3Gn3cC2F5Yxo8LiQXUfDYHRT9ah1HX5bhrmOG5ubayddvk7hlgRgg98Y4p39oWek2/2eS1lu2kUOuxhsZuoLd/bA9Kw9JsbrU9fs7NoxELiYKWA6A9f0rGEFuwirntP7P/AIbi01n8XXcAWZoylimciOP+KT6k/KPbNe2aPb3GqXIZ2KWqfO2f429T/QVx/gy0S4hWzhTy7dHSFQo42KOgr1SxiS1iVAuATnpXn1G6k7s97D04wikTxWsQiCqoCgVlaraRx24iUYLZ3e9bAfgAc5PIrO1JizjIAA6+1O2h1I5LV7DcSQAMjA49q5HxFZR+VJFzjKDj0GSa9Dvypljb+AggVx2vf6uV8H5MDp1zxUvQ6YRvuYWpaJA2lOu3MjKCGrF0a4EsN/BJnfGq5B7gH/A111zPvjVT/dFcb5TWutHy/uSn5vpnmiLsViaS5bovR3n9m6gknmFba8zGzf3Hx978c1kaldeIre4a3eK2uGQ/LJtIUjsce/Wp40/tHSLm1Ynz4vnX2Zc/0qSGaW/sFiZ2SWLCNz19D+ea2Si90eZNyWzsZsWp+LFYOIbPaMjOCKe+t+K87fsdi4YdcnFaWkX0M2oXluwXy4QmWI7kc5rfsbO1ezN2YUfe2yNSDgAd/wAsVbhTUeZo5/aVnLlTOEOs+II2zJp1q5bgAOwx+FUoxrN7PuMC2/VmYSE5P5V6RHYWnmFpIl5GcmoLlLeJhthQj0C81gq1LpE6VQr/AMxxd9LqQt/slvpcisQB5i3A59SeKv6Fp1xZvJdSwEysNqqWyNvucda3IpyrlBDtDtvBI54GKfJcSktKr4OQACKpYiC2Q3haklZsxtb0db9UeZnRufutwB6VRTwfp8bvcSLJIx7tKTt+npXTSSTSOJGCM69DtHH0pokn8tlDBVJ5GBVfWo9jN5fJ9TmP+Ec0r+7P/wB/TRXS+XN6t/3yKKf1qPYP7Pn/ADHzvfX/ANrO57WFPKJz5f8AEfX6VeurZ7xYYoyxV8YA647U3SdG8+280yhRg792BgfjVnT5raKPD3kZmTMe9o2YBfYAdfrXe5djwWM1CxurCxj8nUvtKGTH2YMSAe3sfwpkl80tt9ljsWt/MI8xy3Ue1QX8ct7cyyC4b7PH9wuu09OyiqmmwXF15mHl8pR87bsDGKdl1C3c2dK015ovLWWGIMd0bbyAy+59KmtIUNzPJHdfaFgXLFFyrN2UY6j9KyVv5pNP+xx3EVoh4MaQne492HWrMmpJp+jnTbGa4R7mJfP42hTnkHucj0pOLCxVea6u3a5+0RJx908cDsK6X4Z2UzeJY76VyTFHhOM/Oxxx+Ga5UWEkU0WxCxP3WDZzXrvwo0gxf6RcsHm8zewDZ2bVJUZ+pBqK0rQsbUVeaPbPB8MdldWkGPmYk4Jz0HNeh+QZ8kZXBzXi+ieL7K28TwCS3u7x8NFbxWyhizZx3I9D+Fei3PizU4IRGvhfUIXxkl7iAkfhvrgUddT3KStFHStGY8MxAx6msrUWRt6qRluB9a8117x9qi3AW4WSyG7gSRbgfxXIrd8N6w2tW3mQ+XK33d0bblWtOVGyNG5lh3JEJVk8olXKnIzXNaw265ljBGDz+FW9bkh0lHjjUAdTj1rj9Q8UabHKpe4XzB1rOUW9Drg1Eesj75FIOAxCn2qlND5kqE5G4kZH0p1lr+iXc7Kt1CrE9C46/nV6+SP7EbiJgwQZypzms+Ro0lOMlozl9NuBF4iuIicq6jg9CehqS+P2c+YnG4gcmsS7uPs99FcE/MMu2OcHg4/nWjJe2selrLdTfMWkESgZZsmtbHjza5iLwKr7JbmUHfNIzZxxwa7/AEkhrCF2YkON3Pp0GPyrj/Cdt9n05I5FO5wG5HIyc4/Ktm81nTtNurG1N5HHEi/vFc7VwSecnnNaVot07IwpySq3Ny5CrFIQOhFY8J86QuOVyccUtz4o8ONE4GtWTLn+/isG58VaLHbTC21GNZRkgkZzz2rzo059j1Y1YdzWkjYNvLHcRwP7tMaRmTZ8uAeeOc1zVrrmnPmS61wFs8g3GM/h2rRXxD4da3CnWLVRn7u/nNW6U10Gq1Nvc01JVcbuKzrrUo1vXtoi8ky4DIgzjPr2FQX3iPRYLV5IdUtJnCEqiyDJPasKw1/TLC1Qec09xIS7lRwWJ7mnGlJ9AlXgup2aXHyDJYHHIyOKK55fEWkbRumTdjnp1op+zl2D21PueMzF5judXWNV/j649RU2t2kUR+0Wc++HYhZlPc9vrSXUt1JFM6uiQztmRV6A+mfSrb6W0T27tC7xk/Lt58zHp617d7HyI3RI3iiWS5yokyBuB+YfX1FW7hhaWaafaxNJJgm4YAEZPXHrUeqAJbPJc204uIwRGgPyID3OO/tT7bVfsVkNlxbu7YBjltt7qe5B9Kzd5ai3KmnxpDuWOFwJuElOMkf0qO8gt43f7Ok0jAlXynGR2rS8PJNcyTxq4u7eA+c7ouHTvlQe31pk+rR6dAqw6XKrNuJkllB3k9+BTu7jC0t47OZ/Mja5n8kOFiOFUEZ6jvXrfwwjis/ASTQwsbzUWlZFU5bG7A/MqfyryLQLiC11G1ubiRHiuWO9Imy6Ee3+Ne//AA5tY5blPs6DybG2JjC8jJGB/NjWGJdondgafNNmh4F8G2NreaRctEVlN1Msj7jlpNnmDn6qR+Brd8QeHNa1rUpI5NUXTbQHLbW3SSH+QFdhaaQj6RDaxyCK4hlW4ilIyFlBzyO4OSD7E1a1HVEt4xHe2LRvjloirofxJB/SueK5tT2FHojw7XfA9xb6iWi195omc7YCm/AJ4Gfb2rctPDxm8S6Zp+m6teWOowoz3c9r8kjIVG1G7HnJyQTiu9n1bTo0adLcsyjjcFUZ9zn+QNXvC+mi3WfWrsg3dyMuxGNo7KPYCtXdscaSjseF/EW31HT/ABallfeItQ1G3lhZhFM6p8w6AlQM5rmhZ6iqvPb6Ml0E6IjBQOOvcn0/pXefE+zB8RQ6jIFco4CK3RgDnH+Hvirul2un31rvt5Y1cdQeGH1B5BqFM6J0OlzzC5vJlSKPUtGiiWUYAkhXKn64Gf50t3o8lz/Z02h+bp8xuRHKIJmVJEALHK5wDgfrXoGraEJg0TzRmNuNrKCP1qrpdlBb3SeTsaG2jbDDkO7dSD3AAAB/3qcZmVTDaHmC3s914su7WeMwMWEgjzkccHH4V33h/S4ZtNZbpnAhm+XYOSMf/Wrl9SsI11qbWFT5opGHtj0/EV3ekxwPax3FrK6rLhiByD9fepnUtqjkjh2n72xftYbOJ1aNpVVSOB/F7HNQa5YaXffNKe20KVH/AOurkkKsQd3FZ+ow5CGNS21xkD0waw+tTNng6fUwz4d0vhQsRLDIHl9aT/hH7FCcW8LKD0CcVv2EKuFO0cZAqzJblQViC5buar61MSwdM5ifS9PaAq1rDj1MfNZTaDoslx5BjDSMSNqpjtnrXdtaQyQlGXLYA56VzXiSI280JhUnFyo3ZxyQRWtPESbs0ZVcJBK6M3/hEtHiO828bexPSrX9i20ijZZRfux8rMmNv510kEaLDHGY8bssWH6/rWHfNJcebliiB9qKOhHrVzrNOxhTwyauRHRbAnJWHPeio/PmXj7S4xRU/WGa/VInjSRymzaNZQV84MY9mWJwefp6iq/2iVZjMsj27xg7NmRz361bsIri7v8AbbHzT0zkqAT69zRqlnqEMzWNwsUgiZT+6Iw27oM16F+h4ZTS+uLp/Kvr2Roj8zZOQTU2pzWzWkf2W6V+QDGY8OPqamS1uC0lxMEt48BVYKB19BUENirAFV5HDZ5/Gi6EWoG06TTrhYY5mfyh824Ltbvn1FR2LXt9ZfYGWWS0jbcvyg7GOQOeuKvyaLAqTrDLGXyQHwTuGcAhfTg81t6XCtjb29oVaZLhCA44LvnpWVSqoLTcUpWK/hzwmlrcSyaj5c5WIOqKxAwRnJ/OvUvgBqTWnjCTS7iUmC6t2hiLDjzEJI/MAiuA1jV/ssUrWUkbPGiQAuMqygZyCffiqml6+zSWbOxa4inWZ5IyE4U9M965XKpNXkXh606c1I+xBeRwpk8YH5VynifxJbRo4chR2z1NWVvo9Q02G7hcOk8QkQjkMCM1xN7Y3Frq5upbVr0um9Yx94Y6gZrGL1Pq6dkuY0vD0NzqN2t/NGUhjYNGjD7xHqPStW78Vata29xFq32dCZD5ZiJwV9896xvC3j231O5ms9J8P3kj252yebhNp6YxSeLNSt54t+oaVd2z5Kgbcgkdga1aaHGXO7nH+KfE51K9uIfILQ+WVVvVjxV/QpI5rONZljeRQAd6Bv51zk8ml+e7EvEMn7wHH1qxb3CxOr2twkg7YbrWRtKVjo50h8357e3I94xUqpvmO3BDJtrMumuFRGkBBYA4NX9JlZYbi6bkRRlgPfsKE7sG0lcwrTTjqE+o2MkbRJJO6xtjooC4b9P1qxdeZZeXZWcoto1j67dzNjjjPGfw71W1Z9ciigGlSLDiMB3dFLMc55+gNZW3xWboTSXVtI6g7d0I2jOO34VfspPU8+pioJuKNmC1ePzbhpp5rnAxLI+WX6AcCp8XxkBlnmKt95wF6D1X+tc5JP4yy8wltG+bn9x0PtVuO68YqgUf2ax9TCc/TrS+ryM1ioHTabdbrsRIrFGUnJxxg9ePXP6VpSMM/Lnd+lcBJN4vWcSLJp8WxcCNY8L9T3J/GlTVvGoByunEjPVCc/rUPDSL+t0ztN7NcHYxyDnAPFc54zuT9q0+FW5+1AkY6nB/xqhDdeN3XeJtMi3Hn93z/Ooms9d1DU4ZdUuIG8k5Xyk28mrp0ZRd2RUxEZK0Tt4mRQNzFUAI56n/ADmsbX9imPy2HX7oHSsnVr25s5ztjkkWMBdyHJHc5z3PFZB12JTuvLe8yeSwTjFXOMneyJpzikrs1GWPcenWisb+3bI8i1vT/wBs6Kx9lPsb+2p/zHHWUn2aCZbWSJZ5ifLDvgsPp1qOENbxTXN822ThSrdSe/FRavYzSmS9t7eExxqu8MOSxOOO5rbsY7VtMguI5rZpYVG+3ZQrgnrkfxCu6clFX7nzHQx9ckub0wOtm625XdHtbcSvTcQO1Me1y1lErh2cAygrtKnOMY75GOfetfVHEkkt/KZ0njthHax2uUGeTnj+EDtWDpU2oTypaFY9vmKJWKgOwJ6FutVB80dAWx0ESz27MiR5uN+Gjxzx69/wqS8v7v7j2TKQp2pHGQcd8Z55qPVtR1iyuQsNtAk6/Kt0QWlPpgk8VhWs12NeJ1Se4eWUYdjIQx9OahU+bVkpXK89y+oahJPcAQBtxCLwqBR/gKJ71/KEb+WsJ4zEgUsPWptRtHVjC8yu20+WFcHbz0z3yKq6aPtMn2OeJG8skgngr6j6d66ElY1PfPgJ4qj1TQ30Eu5m04Dyi45aInj8jx9MV6vBCs0kblcsvANfLnwUjmt/HdjGjOqS3MaEqeoJOQfwr6q02RYLrypeOeCa4K0Up6HvYOo5UlczLnRbbT9WbWrJTbXDgCV0UHcMg/Mvfp9abqniSTZE0iWU6wBmJyyfMfQMOv411V5axXUJUOACOea4rxB4fZV3iRCnpQ3dandCMJ/EtTy7xl9q8QBrOOOK1iYne0YJJyc9cVa8EeGdP0+4ihgiLbPnlkc5OB/Kugk0krIWLBUHOBVS7uBa27WtscPK37xu+KxcnaxtKnC90hNauVuLgiPkA8YqcMLawjhIG6RxI+f7q9B+J/lWWkixyAfek/hX09zWjeQGO9fzJGZ8LgdsYH/16nYiSurEE2pSSyJEtrHuByAo259iTTLmW4t7aCadUQNO0IG4Z6HB+lWLKNLiZtqBlx97H6fWsrxowhlsrdDs/wBJUlcdgDzWlOb5lqctalHldkbunQ5s3kjbcg7dcnms/wASytbmBLfaJZGJYuueABwPxNaOjzLHYqhbdukIOPoSD+lZPi6OCWSAvIQ4gLcngjdwB+tdU3ZHmU0nMryahCUhWPb5hGZSUGPoBVhF3Qx3EbRvG0gVsY6d8+lcuJR5GRGAV4XsfxqJFG9lbJHpnjJrB37ndddjSmuJ7e+kMd4ZYMkKuBtyfTjtVj+1tkQ8uHfJ3dug+grAkuFN5HbrkZBIHPAqdi2Ni5245J4Ip3ZNo9jUl1SRwrzQ24yefkP+NM+0C4lMfkwDPAO0kj9az7iGVotskmx1T5c96rJL/ppby38knhS+cfjRd9xcsb7HXrp8JUful6etFckT/wBNn/IUUWl3C0exy06QtZKlzN5cTtuZ2U4Kgdap+ZbybW0uFDHbnc8mDuOex9B7VWS1WS1aW/uGjiUZZy2WY+gHeo7bVI9PVU012WVhy+MZ9iO9dShpoeBY6/SbN9V0xNRjCiOFtskPnCN3OfugnqBxn6iuauBFpviYyvAzskm6aB5BkNnopGa2LqO6RIbbWIbpY7mJZVitYlLF29V4IJx2/Ku2+E3we1DVo01TVrZNP0y4WY25uGxMduPndSDtRQQST14AySKdGm22hOyPMjHcanqI1J7fZH5uRHuwuP8AePU07Q4WGsBbqISRTPtLbx8rdsE8fnX1B4h8C/D6zsdKjle7gN2YrO0vTaMLdFODJM+4ENuHAwRjOOuTWfFo/h/w1p8d1otqlteI4J1BSCWkUsMwZGQpB5LZPH410SouC1You58zava2v9q3si3Qhkjn/cqynLYxg/TvUtppt9M009vp73zyZZ2gUuyDu3y8AfWvpvSPA9v4i1WLUfGfm+VeT+SsFxBI1xNxncW2/JGBzu6dOnWum0D4d6L/AMJrfJpV9Dc+GbMKskMOAjzgELAQmFKxgkknLEsMnIqJxcYc8tjanH2k+VHjHwN8E6jqWpaZ4mUJb6VZzllWRj5krKuOFAxjJ6k+uK9u1C3JXevDCuwu4YYYkt7eGOCCJdscUahVUegA6Vz17hWPHBNeXKfMz3MNSVKNkc1Pqs9uhjkJrEvdWZnLMxK9hmt3xFbqyEheSK4nUoWjzuxj60XO+myO/wBTklYqrYHtWFc3XlsSvzynv2FSXbP91OPpVRLclsnqag2tcl0vJvFklOecsT3re8UyxW0UOoSSKkUyhdxIADD3P4ViRoVYY45rorO4huLIWd1GksTDBR1DA/gaWnUuVNyjoc7bX1uyh47+AYP/AD1DED2FVNVvl1LxDp8K7ZDCrM+GB4Pc4qfWvDmi6dKLi4trOOxkIVZSNggbnAbHUMcc8Y71DYNoGnStJG4t9o+cImfy9a6IU4r3kzyqs6kW4SRvWkhUTboiqQqFQdCzH0rL8XXaR2i5VTdjAiTI+hPuKu6brWj3DiO3nZhkfvGjOCT9aTWYdEvhJBc3UD7XK/Nnk98NWzV9zgXNGV7Hn2oXV950kIiy6pukyeEFRaZdXLMY1kWd1GSN4JB/Ota50DQnuGWNn2nqqsTmk/4R/S1hCxwbMfxEinZWDmne5R3XH2kNJC42gkMRwPpV5b2ONUaQgu3IZxkA+w7/AI1AfD+myf6u6dXPAw36Vci8HwmMKt7dofvBQ5x+VLlTL9pJdDNuNSy7ncWZPb9adLfqbSPy4ZGmzlisZORUk3hSZSdl3esvp5Z/Onr4buO+pXQI6cng0+WJPtJ9iib+5z/yD5fxFFa40PVcfLr14B2G6ilyoXtGeZXCo11MVUXMKkASuT19vWprHTI4rhHdxIXU7FPHI9fQCo7H7XdXo+xtsQS7o1/u4/iNaepG8tNbhDt9q1CQ/Ms6CQ88AEdsk9K6W+iPMPef2edJivpdX+IXimR4dMtE+y2jSRM43qM7kdcYZcYAwepzXqkniq3s/E+n2+k/YrKfWNNkee5875bWHIMcjKRghmcgFsFmxxjGcLwvo+vaHpvg3wj4h1SO10zUEaM6RYwnF6mPNneaUDKc7V2r1A68muH1zw7ZjxRYXT6LJpdwFjvjIL/zs24XEQYdnLfNggbQqADqa7Kco06adiHFtnput61Bp/h5tDiunksbZ3S5nbgzkOcRIOgT1wBkkjpV3wJ4Sv7rUzrGvWqxyJGDaW7Z/wBDPJ3Oo/jIxtXtwfSuJ8Mi01u/TVIrm3v7nSGFxp+hpKCLuQZ8sSdc5cAhR2Us2BjOm9xZnS0srOM6gGEFtr7aXdmC9e8nkysasw5KsDkZGAewWqpx53zsUnbQi/aX8VXlno0Hh7TrvWNNu7yZl/s5bMxG6g5Bkdz8zbmwAoPPOa9E+GWir4d+HWjaUE2yLbLJPxyZH+ZifxP6V4Hb2GuQ+J5Ubw1dLq9nfRvLqtzqDXQ0+BpcJHgZAcghckk85wM5r6fdVWIJ0AAAH0rizBu6iz0cvimnIyr9ASRWBqNvuYnBrpLqPK1lXK4zkV5dj1oo4nW/vFAua5LUrVpCflyTXoV9ZrJIX96xrrT15ZmwPQCg6KbPP5rHaSduTUIsiQW2111zaLuwqnrxVd7TI2mpaOpM5f7I3mBdtaFrYsrdOnStiHTz5m5h09qi1y6azsp0sLeW81FYWkgtIYmd5D0GcdBk9TiiNNzdkVKvGnHmkYHi6KxXS4pdcmtRpSXUIuopnw0kbEgkAEHAOMkdOfSuZ1nTtN0MwWElsX0LU7jdp08OoRtLCjg4IVwPlJBxk4PfBrk7zxPrehw6tpHi/TpZtcjaBrEXkKv9jxJ5rAE8hTxxz6V3fwr03xP488Y3upeLdDjNlFbH7PLd2/yWpfLKkSN8rKQ2TkHjHIr1KVFRjyHzmIxrrVOZaMxbfRbmLRUvmt5RbB2iWYzJxgkDcqsdpx2qldy7YQI5PkAwenIrfh0eP7dq2v6e62qaDqwgW60/TxJA0C4MjMiAoz/Nx0HGM1pr4fh8SveG9t59AvoZXkiuLq2+zwXcO75X8sLtU464b8DROh/KFLEXdpHGwpLFAFUMrsNxBPb0pEeYyGOQqdw6KeAfetjXPDt9prPDe7mc/MShyrjsVPcEY6Vlg/ZiQ8YjTbnOOQe1cUrp2O1WexhyPPGWYSsNjFgMYwRXpWhlplhm8xVX5XIJ6KRzXnOuNE1oVQMzMQxYDOPr6V3XhlilrEzSY/dE4PQcYq2/dbMJr30jQvNzkmN5OTk4JA/KqjRSD5dzEY6k1oMdo2sSeOpqBnUyZz2ry+Z9z2lFdil9lf8A56SfmaK0vOWijnfcOVdj5/F5Pp9i9lGiKZTuaQfeI9PpXffs6eH08Q/EeG9uEaS20tPtUrPzukzhAf8AgRz+FeZXEZFyyKsmc8BvvV9P/sq6GbHwTcalJEVl1C6JyRz5aDaP1LV7eInywfmfK4WHPUXkddrniq10fxjYTXg1rStNinlCXtuTcyT3qAblC/MUg8p3yAACfpWFoUNv4i8Xrpcs0xfUppLjynmJklUZKQB2zt+XAyegBxkjFZXxUhv7P4kG9EV/bacbb91Is4aGWV1xPhD90lNqnb6Dnmu18AJqGkRajp91a+XqWn3EmpQu0jLHMyQopiPQqoEwBPI64rrw6dZxic+IfJKTLPirWZPBug/Z9O0vQ/C1tDcQxXV7ayxyXTxSsUbyiq5LAKxLf7PANZsvhmG+1XT/APhJNHvV0HULI2/h6806H9/GN2VuLpY+TLtYEE5+8c4JONufTfD+qalqM2o6Pp3h+x8QaNbyWl9JsMo3DMixI+fnJfgjGNo4rG8L+JNW8N6T4dWx+Ht3PfTWbXcl39pCI0EWNsgjVjhdm0tnaWbgc16NR666I5YxJvD+mRaZpt9otgZZNBsfE5abVtSutvnvBAzSbVHX96gwc/3R617AbgSKrqcggEfjXg+oaLBHYzXHh3wrJ4mRJnkvrzUJ2t3d5sSyrHCxwFSPgscY3k89vUPAGp6lq/hu11HU9OgsJJ9zJFbyiSNUz8q5HQgYGD6V5ONpt2ketgJxV4nRSvnPeqFygxzVwkVUuW6gDNeY0eukZNyqIc45rJuYzI20Ctm7jaTovNFvZKoy3WpsaJ2OcmsOPu5NQGx8vkjJrq54E5PAA71zkut6TDp+qaxNDdS2GlqZJn2CNZQBuIQuRv8Aw4J4Bq4UZTdkKWIjTV5GTqF3a2G+SeC+uEiAaZLO2aZ0GCRkDpnBxmsiFr63ghm1zxhNpum63IqaLGloovGMqAKr/J8uCQQAO/3qraHb3GnWVva6JdXWqah4pvJL67ubAteGwszjkxcjeFZYw319K6q+1qy1K31FV/4Ryfwjp8Ecc090zB0dTiRWXgxFcYHGcivUo0I015nk4jFSrS8jwzxt4MvDceHdP1qwE93Dqy6fqusm+Ja4DlNiMrjcgCcBiMcccV0Xw+8TXk3hXW/7Wj1O60i3u10u0WS+SG3jQsRHHK6kPgA4ZxnPyivSG8Mx3Cr9h07QB4dW2jvW1zUkN1JcuGLA4c5OFyMsTgHj28T0Gz8nw5rWj2cNrfWV/wCIrP8As5zbPH/agEhyiM2AIwoJOf71abM4nvc9LvfCFq+r3Hl2ejmz0qxIbS7IyCV4iPlMk8YCq4K5TKk4yW9am0Sz8caLpeoSPrWsNaOc2xkki1ILAQOjgja/UZOVq14FstSXWtQGsaRqxt/Er3N7PDBqK/ZrSAHZFlwQcuBjO4ZA4BFE9jp2seDNd0e6TwtqV3a2rQ6dZ6TEJHtF5MUZO4b35B+UYyDmtYtdh3Ob/wCEhs5/G954U1fQZ7SzltjdW8ix/v3IGdyRltqkgdF6kE965LxNpt1pemxaw9rc3Wn3a5S6jUHaDyBIoPyH2PHvXc69DIL3wt4kuND1fWr5bhtN061uXgtmLrndJtiXbtBRhhm9CDVWHRV0rxbrlvp8c2lLqsf2uN9QkBiXH37WVCWDbyS/LA8grzXNVoqo9Top1ZwWh5A9wl80NvFBPkyDJ24z7fSu1W4uNPszM1lLcLtKbIsBgOPXg9Kva3o9np1xDNFp9xBDPlhHKwDwEfejYeoPQ9wQabHqdpGCnkSlMcYxXnzlGLcWdihUklNGE3jSzaXbJp+pI3oYxn+dNPizTC53RXq/WH/69bVzcaW5JewllJH394Uj26VAq6Ox3tZTjA7OGxWHJROlVcT5FAeLtNx/qr3/AL80VrAaNj71wP8AgKUUvZ0SvbYnyPE7OMNuhtVZ7lx95u3/ANevtX4e6SdD8IaXph+/bWqK59Xxlj+ZNfLnw18PSX/xKsNFubVAlhcGS4bnIEfLL1wfmH619ZG7jhg3NIsa9SzHAUdyT2FdGKlzNRR52BhZOR5z8StLu9V1y61jU47t/DGmwrHdywNlrYsM7gmQSS20ducZ4BrlfAXjvWpvGVnZ+Kre91SxFp9gksFPlb0Zty+cT1BcqzFjg9+OK3dG8S38ni3xFcX08kCMFtbXSLa0Mk9yQAY5yrjbGpUgtKwJAfA9a9W8RX3n+GdV8QXVjMNLkhSC+uYClncTxNxJO24AmMZ2oCeQCecg16lCnyRV2edWmpTbRm6D4MePxRdatfhm1DSrxbq3vNz3FhY2Mm7NvCrDaxjBJJGADtPPSsjxUPDnhHw9aXVr4j17Trq5s4rKRpr9ZLoWUjlsQ24P326KuBtBLdcUzUNZvPGFjHofgW1vJLCyvIIrW+1O73WggBDMpB5kZiMDIbjp8tWfE3gnxTDr9xf6D4f0yC6EEwvde1q8jLSyEL+8iAyYwqowXgAbs4rZy1M7FzQPBOo3GqWN3q2oedBolmPK0+5EcMMNu4JSKby8Bn43PIcgYAwam0zUb7XY59V0O8solvLaW4t7SW4cy2lwkgVpjGFw8ZUBRgD5CMck1tXeu2fja7l8PadpP2uS2iSK81lYFnsoWdFZgrHmU54CgEE8mqXxV8QTfDvwpB4u1ew07XtbuHOmxTW4e1jihYEldoZuy4JGOw7Vo2uVpiV+a6HXPxI8H2Gunw7q+u2trq8KKLpdrCBJSASgkIwevf19a3Y9R025sLi+ttQtJ7S1/wCPieOZWSL/AHmBwPxrwW70eHxx8Ore8TUdOW6mu3vV0jSNMTbaEjasUk/3w77RhWPcseldZYfDlZ/DS/CzTdV/s5D5N/rdxOT5s0sillgRMjp5Y3Z6AD1xXmvCxk9D0YY6cVqj0W51XSLVpln1WwR4ITPKn2hCyxj+LAOap+IvEH9mTvZwaXeXt21q89sseBHMwKgR7iflJ3ZGcdDXI6x8KNL8RXF9rHinw9caNYaNGbG0stEj8ye+C4/fFgCWyQQF2jHUmtFrqx8PeNNK/tLxNqHh23v2t4NO0OL/AJeY1TYJrps7QxDY+UjG0Zya0hg4LcUsfUe2hJ4+8VaD4W8R6Rea9rP2GyngMLWCK0ssMhO7zzgFTjG0jqMgivKPB/xVk1H4valKNB1PxPpl0THpOnqdzwYYYk2vlVJAOSeme1Wv2udes7y+0/w/Drt3PdW0xa4sbq1QLZ5AwRNt3EHOcAkccmtjw0LTwfptto+gapZGw06yF5rXirRNL+2SI77iIZckjbjnPJwBwK2jGz5Vsc0qkpO7ZYXTvAmiaXNpWvW39heIfMfVms4w8F1KXkdlt1niB8yPGANhPTtiuB8WeItKsvDej3WkQeJLPQrq7afVNCj3okEhUbCtxIhzvO4nk59BXWaZny/BvibXHuBqWoalPs8QWjvLqpC7hGhtWUgJtI3KoIAI45qTxgun30dnpuoar4u1nRjp11d6tJHMkbS3FufkXyGx5bpksVwDgjrira0JuyLxz4isPEXg60sdU8RXGivqtk0FlpqMsUUEqAfuroFcgfcCt8oweg61z1gp8WWvh7wTcWviBr3SZobjUlu9dj+xm2AwfKO4KCQcLt5A71nfEbwzFf6t4dvvHviiW01vULV31qaS2BS1jVT5A+RQAx27cHJJzUXhPwh4T1a01HxZ46H9gW22OSxsbc+QtzCqYLqCCxDHHTkHNTyuUrWFzHqGr+HYdF8NzeLPhLf6hdRLdJb3GjecZ7dlU7JV+YlgVBxkHABODg11muWOtWOr2NzpUNlpOlLCYr2PTtNV7yJSuQwbaRsBXbwPpntwelat4d0m11NPhzGtp4dkuraC/v5ZZJFhg2kzSLHIAVHzKCxPU5xxTPDmtafDBc6d4TM2u6rbXSvDeaokm1oXJIy3BfaowOi9CM0OUYfEzSEHJpRRp+HdQtfDgkaez03SrLUrjz7aB7qWe/SMpuH7tgdh3cn3b1rEvrnWtS1a11CFRpttbx7Y7WSaS4RpN2RMyucF8YxnOK3RosMWp3es3SRS6neuHuJwmMnGMD0AAFQ3ZXd2xXlVsbKTtDRHv4XAQirz1ZyN9oE2jWcmoNftfQ31wi33nxqXXcflZG/h+bA+jGsSJYzkleCPpXe+I5ox4P1J3PyJEG49mBrzjTZTekGM5jXr7muapJy1ZXIqbcUWSyrjAGPrUUx2j5cgnrU91D5XlsSVZs8Y70zjy/MZlPUbqyKK4J9aKXzIf+ew/OimFz03w7oFnY+KtT8SWjKUvoI0CLGU2PkmQ89zhf1roPNs7y4js9QZvskpKS4B5GDx9OOfaqtinmwPcWzEhxlos5w3qvt7Vd8E2sl1rpuSk3lW4OCqjBlP3FOfXB/ya7oU3LEJWOCcowoSsdTd6VoC6Vr2rWZfTL6RxHqV+riBp0UZKq5B+TjBYDnB7VzqrP4q1rUpbHXrY+HNLuI01RdQYzR3TbVLyrJwMhRsUDIznAXIrc8X6xDp9uzavcRabpWoxPbyalaRxyyNNjasaoQWkOF2hgME7ieAK5a58U6bonhT7Vea5qDWuiWwtrfSJtISGQ3XlgJti25HlrzvkyuWJxxXuuz0PBV1qdvo2kaDpuv3un2/htIbfTm/tBHt3OZ5ZlZMKXwobA5Cnr3GOcfUE0+906HX7rwvpdvo+rG0s4pdb1J5nEDNtU+XyoJB3YDe5NePaV8Xmh8IyXuva1qbaxPf+XFDZSoJWtNoVllJTauFLBSoBLMWNbPg+3svHXhPTfEWvWGp2vh3RbqS3sNN09GaKH5lKSEljJM+TtJ+gxWKs3ZGnQ6vX/i9H4O+Juu+EtRtZr6FYoo9PTTgEUOUXy4QgPQljlmOeAMAV5x8RdR+JmqHRJvG3hbT3t7G8JgsceWszFV3F9rElFG0NtwAcjrmu60h7q+8VX/iFbqHTxDA6655mi+XJpsCktFEWdgTPJwWI6Doelec6dN4mf4oaT4h8Px2S6NrNw9rYwCZ54rWIKVYMpOVIBZsZwW9amreK3HTXMzufCGi39v8I/EN1rGs6ZcWlyZntrixTyYVE2FeQEgcDJCnHAHGc16J4BSwitzqVjrkusmWAQWF6bXymuIIVOy2g34BfIdmfnn0xxZ1uKex8E3Vlodnayvb2wEUc8W+NFXGWKd8AEgeuK5jR/GHhzwa2jabr2qafHDDpy32mRTQtLcG4nZzIWZAAn3iACoOC3NY4ZuScjfEJRaidnoWk3ljpPhu48QaotnqcKv9rRr0K880rdGbOGwMnC9SOOOK8c+MGjeKtV8baBLqfjiwZpNUnOnw21n5720aHMUhSJSZGbGORwce9ez6uq6prNrpbeJ/Dz6jZXVvf20bRBZJHw5jjYbj8mCTlcseDxXEa34z8OaX42i1SwvHTVr65e1v7q5tJ7uz0lI+HijVNo8xyuTjPU54rpaOc5/xr4cXUfjn4d1C4htJbP7F9l1S91yANaySIpJCqxX5yM+wPTpTtC0aDTNFu9Fs9FtdJ8K6rqkovNUutShga/iJJhSJMHYpKjHYjJ75rWtNX1DxRa7b7wzoXiXSbq1kuII5njiubxVnk2OIQSFBXaACQc5965dxZyeD7jUvFfgWPTIfD+qIY2vLkTrcgTYNqiKeqqwA4YfLjPWtIqK1QtTsfFWsfYZte8TXV/p2sX/h6zlksbWExE2YdQUd33bskgD5RyMjHNeUfErwbpnh/wCDX/CUa7eXus+LdfuI5hqEFwQoeVd2wjOGXbkHjJOOgFdlrc3hWw8NanFo+lX16vjaeQWNtp1ubFCqrs2EsQBgjJBxuL8A1y2o+Idb8UawLTRLfQ49F8G3SLa2t4zJKzlGVNxOeUwy8EAkZrKo+bVlpGH4b1XQfEGv+F/DLXt/f2utzW8Gt2GqbmuIpLdW8sJKAMRsXOAOeOTXX+KPDdz/AMI/4o03xFY2stlpzwRaTcs5eS3hc7jbw8czHbGpY9AR1rP8VeFre78QeKdW00/btV8q3mspmkCXS3bSLGBGwxhQMY46nk8UvjaS+8UfE2x8KT6bc2+l6XZ+ZNbi+Lo875IkdlIJPJ9zzUSqckHzFQpuUuVHAfAy01rXPHZ1FdNhurCCNo5Y7kk20fybFyvRyABweuOa+joLFLSNmaRp7hwPNmf7zn+QA7AcCk8KaDp/hzRIdM063SCGMdAOWPck9zU98/Hy14las6noe5hcOqSt1MnUW+VhXPXXLEg8VtXz9fWsS5+/ntWB6sNivqkK3HhvUrdmCq1u2Segrhn0W9uIjHa2ksIQgLJFKFPPeu+lVZtJv4m6NbPn8q4/U7o2dlhS8jSMSGfjjAreGkLnm4tN1UjAuvDGt52m+vduMEFgx/CoIfC90sIVZtRQKecFioPetO2k85UEcrxOTwUcip4POfKtd3KIp/vf/WqlV8jD2HmY/wDY10OPt+oD/tn/APWoreDTgYDEj1J5ope08g9h5nV3OrtY6I19GyoAN2/aMYA69M9fy5rrvBuqP/wjNnrl7Jc3BsTBqMgWLa7LIrBYIxj94zDBJPY4rzDXrmNvCX2WQ4WRQjMR8wHQn6gcH8K7XR/EV3HoenXzX0EGnjT457e4eVENmiMPOhgwMtMYTFy3QhgK9bD73PNxLu7HceIrSKDR7u11C20rQ7fT4reOz12afzrm3kZgfLAC581SSflO35q5T4u+MNc0M61oepa9f3FreaSLbT/sViite3koAdHYA7Agx8pIchu+a7HWP3vhXVbHVTY6X4ft0S5sruKdpZ7WJJEMc7Bgd5PLg+xBzXk3xW1tpJdJuPDeta1d6td3Ze0stV07bJJPcxlHnRmC42qEUYBALZB4rqm9NDjSKXwI8C6fJrOs2WuaXp/iK1jitVubpblRb2jE7mi3n7z/AHB8vGcjNegeP/E02lX9tBeaTbXOhaZBdPJpGjv5UmlyQsES4ZuC33wQcADdkA4zXGeHNP8ADGjavPot9pV0bLRtPhtdRayleVr3V2cHaqA/vXT5sYGF21r+NdJbw3o+papo/gxpX1HTJLbXheXpkkj81x5UvnHJZsZLqvAx7URWiUdw73HeJ7iwtfDelWX9sHV4Ly3Opa5dWamW41SRDuAJ6/IhVcHHYYHbU+G+r6RJ4b0xbNBZQalfz31pA0RUFSz5TeeHdSwyB0xXAQRWvw3sNS1fT9cvl08KBpERjSVWuSgaSOV8ZXO0YGBwc84qTwz4o1TxNp2vy6tJpFh4bk0gyWGmW9yElhnSQJEkBwXSVn+Y8c7gcYrKtBv3Xua058rTPdWup5rt9MsEuBqn2M3lu+5khQK2AZWHQFscHqM1latovh3Vb1NV+IHhi3sr6KMT/bFuN1opjO1B5pCgk+YTsYHJXvXL3GueIhe6Fp91YeKNJvLPRTLdNFGCbi8KnCTMTgoI4nwWI6+1ehadrl5f2ehyalGHuLt1ifS40jIimigkeXc2SOcqyrxwFrSlSUIqJFSo5ycjDh0/wGfHGp6Zphk0rxjeWRutP1MWvlLFC0IjQwZIDAAHoBk5rg7XxH4y+HWp6joo1Sz8Q+ENBYCYiaG2mmmmy4iZyCzyE53KMkjvXofjOK6PhHWLzR9Ns9U8XXwbSYdiKRawvIFWHsFVFOeerHNfIttpbaH8QrXR/FKyWX2PUo49QBbJjAcbzkdeM80qjaaJjY+ndU8P+HdG8Aa3oc+k2mm6nc2Qvpn0i3dSI9+N6ZO4tEXGVB6DPfFIbmy0nxRpXggRiKRtCQ2t3LZbra6ugwMErAHdGwMbnkgnNcb8SPFVzqGs+N/Efh3xJEbKw06wiiVHBdVeZTIkRBxz/EffFb/iLxTr17B4n0qSzkls9S0cSaKGgEY3umX8xSdzOpI+ccDHatnGSlZDi00R+OdF1SfSbXS7vWHl1/WbmCaC+Sb/AEeKS1KEKoYkkkF5CB1K+1eU+KNMjs9L1y71SM3l3q2u+WIrUbd0VozGWRx0+YHJ9yK6rwgus2fh7w9eRw3moaPcae1uiSGOWawuV+dJY2HVSwIx1HK+1VPidHdW/g/UZJreWylkv2uEnhIka5imULLkdYwBwSfauWbvqzdR925BDqj6b4Xa+8SW9zpvh28nfT7MaTtEySxAPEGYjcRkk5HdBn37n4KeGr2HSW1fV5prjUL5vOmlmbc7Htk/SuO8BeD77Vbjw/p114mj1vS0gN41pGuYrN92OG/iY8jPHevoWGGO2t1jjUKqjAwK83FVG3yno4Olyrme7M66AVaxb9jzWxqTdeawL5hzzXAz1KcTKuW6nPNZF2csa0rojHXFZNznPrUnVFE2nr5sU8HXzInX81Nefa0zSWVqzFO6kdSCMA16FpDbbhf1z6V5brc9xCsPmWknlKCPMT5gcnPSuimm4tHn4tpVE2aGlXenRaXPHLbSm5D+Ys6jIVRxj261Tv8AXLWHEc0lujMMqGlAZvwrOn1m3NrHb+Y6BFK7UiYbuc5Oe/8AhXNXWj2F74ikvLjUmFm7b2HktvA/ujtVxhf4jlqVbL3dTtBfXZGQhx9KKrrrmiIoRI7kqowOD0orPlfY09pHudDeQSajaWWmWsZ8y4PzsVAGAMs3PX5e3rWrc+KtItfDIsz4ah0eHTBJdaTNe229DcI8LpHGQ3BYiTOeoxiui8BaTctFLrF9AYXMexIyN3kqAPl/3uM5H0rldZtXmsNX0W0u3jlu5/sxS7ObQl9zF8nmNlGMHgcj8PWpNq55FbV3O38M+Ijoeh6p4iudAj8ReJLlhPrBsDHJDa2YDNEUJbDIMfdUjkc4xXEeIvEUvimHR/GHjHUrKWaKZv7O8OzWstpGvmYCzec334wQjtz04BrntS8f2fh+0s9B0XRrptHkgdJBeALLdWcmWQK3OGV2kwwznjrVjw942t9L8VWWm+NpLqbS/D0Tw6fpuq2CzuqyoAyOy/3QF2nafoK1cjA73wX4RurbXPCuneJNWeKGzlk1DSLjTCGjuC/zy3dw8mTGrfKqggbh9a6Ka6a30TxN4q0nVW8awx3vkazb4SBVhjDIghUAgn5gS2cMAcDNUPh5r1no1nHomn67qdn4X1ndeaLqFvEPNglB/eWzZBGBjIBGSMj0rom16y8Uad4d0hdQ1DXYmvhFf3A0pFiaRUbb5scvDHIPA+VSNxHAFaRdloI8f8aeALO38feGND+x6jpMOqxrqOq6c9+kkVsBwzK5yF4B5k4HTNdVpmi6h8TNS8P6zfXCx6Dpmo3dqtlpFusRg8oB1lLAlS8nGSueFJFem6fpx8La1qGtXU+hadZ3U5t4raPTAZArhUTFwm1tzbSfLUYBPANc7Yafpuh/Di28J+JdYl0547+fy2tEjaK7lJbbFIcBslZBlHIY59BxSjqJvQ4K9jlh8Wa5p13r+seJL2fV7WA6Devg30TICjSyAYCqzKMDAOcc5rqI/D/iLT5NK0UQS2kVnqyXEBXUUEELLGkk4jQDzJHcy7FDZAB44Ga7W0uPD/hbQ9PTXtLsNCu5rm3MdtaWmftTRAFULqMCUuRwScbeM9az/E2s3Vv4Z17UofDVs/i3w6kkt5ZXV0kgtWlVHa4XHLjyyFI44BWtnp0sZ7nSa7uk8I3N14ivB4Pt7jVoJUYzxiSCISIV+cEgSMVLE84zj3r5V8ReH4fHHxw1LT/Ass+qWk1z5n2u8lLqQADJK7nnZu3YJ7EV7F43Syvfh7rniW51g+KFnNosn+ixtGghMZ8uJgB5ce93QnOcDr1rhfiFoOseI/iBpOm3un2HgLTP7JkFsIrpSsttE+4hmX5Q2GGAeOOprKcG7XLTRyniHxV4Am8WtNH4Je30xreS11G0tJyiNJkbHUg4OGUkdM5rb8N2vi/VfDieJntNcvZ/Dk/2Ox06WGMq9o+0lSGw5baw+bnjb6Gqnwx8H6Lqlnrthpt6L/xJZ6ikljYNMBDdRQsG3PgcqfmGQepFdL4p8RTalq1z4o0fUrzT9HnSC18W2qj9/aHJTKg9GAypYcgAGoqVHfXp2KhFWJl1DStPEtxpFxBfeGLkzXTaWyATWs0ce9/KyecHduXgAnIqnrni7TpY/smrww29t5ds+6Kbc3lSnzNoyMBgiZPUZIrjpNS0/TbnU9C0+cP4TF3/AGhbTTbvMuoMok0UTnBJPcjrgjvWP4d0mw8UeKrHTQl7bmKOFpTOhy6xgAxgE98jn0Fc86h1027WR9JfBjQ7XT9Cn1SMTGbVp2vGaZVWTDklcheBweg9a7udsJ1qro0PlWMaKoCqoGPSnXb4XgmvHnLmdz16cbJIytRkHOK569fJPStbUXGGyR681z902WLVmztpoo3LfMQazrluSMmrly/JrOm+Zqk3H/aFtbG6uXOBDA7/AJKa8vOt3T24hYoqkchcg9K7bxxdfZPB17g7XuStuv4nJ/8AHQa8pUOuTvJOOPaumknY8/FWctUbf9pNnmOP9eacNU+YHyYx9DWKrPkEnNNb7wb3rWzOSy7HSC+TH/HuP++RRXPhn/vN+dFFmFo9j6ljW2vbL7MLnyIVXjaMYXnBwR07frXl2ueCLi3112uri5OnzNJJ5sLgMr+SwVmU8exB4PFd3D4Z1BNnk6nEo+V8I5B5HPJ/yfSi/wBMvLexlsr5iIZUMZIBA2nA9h6EZORzXVF2OCcbo8RuYT4y1Pw1dIltcXMVqc6bC3lwi1hj3MQ4HyOW8zIOcHHaul8GXel6N4bl8QeK9I/tm+1O6Nyzz2YuZ7VFAXEiuM7dnO7pyO+K6TXfAcevS6d4je8nV7fS5FvJNMAiSIRZG0DHzblOCCf4COhq15On6ha2XivVNTm8Pz2NnLpuvTso8sBk2rDGCCrEkhgRnjHqK7adrNvc45J3sS6JceHjdX9v4DtRIut6nHHBdeUsdnZyiDeGU4bIyANhUfMWAqzLZ6dMNLt9fvRfa5cymImxtDJDbXwXG1jEcYwTgNz3yK8t8d3X9haPpOpeDZH/AOEOlkNmCJGSS+K8usg67fvYJGQSe2K3dB8b6g9vJpHgLwNPB5F1DdS202Ilt5gymNiSeS5BXBxnAI5OKHJXsCLeoHxRqPwl1HXtZFyDo1w81hJb3skSyeW7Isnl5ypTnaT1A/GsXX9P8U32jaXa3es3h1LQbWK9ext/LEivM6s1yTuO44JyxG4HGeDmut1Xxp/wkRj03Q7SzWzspYbiaXWonhXT7iN9xsywUjD4I3N8vUE9KfN4wj1ifRPGH2zRfD2sXcz2TyRhrhbOyAcsbhDjcGcLtb7oBGCahsZgXOv61p/wo1/wVd+H7jWrzRLhpDPNsZbOGX50nDKSS+GJyD3znArU1P4w6Ne3ujaha+Ep9YsbuB4dajjtyrSyPAsUds0m35wu3cMk9c9cVoQw+CL+18Tede28uj30zxadqUGoyG6vLn7PHvhYL8zKG+4pyOoANcX8KtW0jR7Ke4vtQikN/HsvdGs9Ll2Wk0ZHlzzseFCsMttpubbWorGx4q0mHw7+z6IbyG90jULx2Js0vWMLKZ94DAZBbZtAHHIya5zx1pVpaa74Ljk8N+JtS04wsptLq6FwJ14Zlg2MSMZLEcdq9F8WaNZ3VhY6/feIZ/FdibqaaK2isx9juZIwQE2IS2z7wDcgcfj5x4V8O+KNS8bfaNA1CbwxNpspm0nS9WeSSSKJ1O4opGCuflOPXnpXTVtyK2pEVqza0PT/AAF9t1Pw9oWg+JtJ1e9YG01C7tirWAAXY4JYMv7wkHHUEdqx411ifUdP8EanpqWGsr5zajfysSNahV96wlh97ccjeT7Z7VqW/ivVdPey1b4m2mtGA+ciOixm38zd8uEADgnaep9K57UtU8UQ6/Z33i7U7zw1ptzZTQae9qu54kJU+WerZIweTn3Fck+VLQ3je5miVbq6sNWn223h3Tr6X+xbCRRJKx85d0LAc5xkjr0r0fwDb6pf+PGbUVs5EtlaUSQoVYO+Bg8+gNeeWdvexarqunSW7BNPukvoI0twk9ySoCFpPuouBuY9SSa9W/Z20qWDw9JqdwpE99MZCWcuSo4HzHr3/OuKvK0T0cMtbHsduNkG0VRvXCK2TzVks3l/exWPqU2M9zXnNnpQjqZd/N161iXL9Tmrl9PnNY92x55qWzsgipdzKP6VV3ZeluG5qKPLSADuaRbZyPxXv40Gn6b5irtDTuCe54X+R/OuIDIULCRSvrmut8WabBquq3OoSyDy8BVGM/KowP8AH8ayLbwzazABYn9xuXn9a7Y2jFXPGqTlObsjLTa5G1l+uaYxXdy+MHpW5J4Rt/8AnlONvoR/jSReG7eNyzGTA696fPHuRyze6MT7Rb/3j+VFdKLDTQMGAk/9c1oo50PkkfVB0qCFS0bujdmU4I5P+NY+tSTaWwxIJ4gMlGQDdsGByB+NFFdRymTbeG7XxIg0R7m606CZleSSyk8uVg0WJF3f3X3KSOnyiuN+N+iY8LaraDULsCLUtOSYBgI52b90XZAMBvlDZFFFdEdjiqfEPh+GPhzRT448JSo+oJaaPFqNreTgedBIQ5IQjheUByBz0Oa5DwT4gbxh4mS61+1We3vtBltdQhjlZDdG1Tckpfna+QDkDgjvRRVElTwRo/8Awker6R4WMyaelzp81xLc2sW17lQfMSO5Gds4BHUgE11vhO3m8XeK7ltOuRoVlp+n3Nrb2scKTKFMYLoxYAtESeI/4eMGiikkI4jxFeXGj6JHrFx5V5qcdvp0Gm3ap5Mti3lmVZAVOHYdORyMelaXxEjn0Pxl/YHh7UL3Tn1bTWl1mfzd4vy0fmHcnAUnkZXHWiipA2PhZq0OqeG9T8Q6XYLoE2nT2tikNjKRFJHKVDFg2ecjOQQTnrXU+PLK5m+IGn+DtX1K41CK4meWyvhiG6ssRnKq6Y3KehB5I70UV00vehK/Rf5ESdmjz/4vf2poGu6P4ah1aW50sWrXJhnTJdRlTEzZyVIBHqNx61VjmtLPQPEnjHS9PitJ7SVra3tGYywQgrGHZFb7pYtnj0A6UUVyTd2ddLdlnV9YvNH8Mf8ACSWJBafTY0uoZ/3gnd2ZVkJ4wy4OOMc4xxXtPw5to7fwxYJHwBbpx9QD/WiiuLFbI9HDt8zXodBdSME4rn7923EUUV57PSpGHdE5NZt56+tFFB0oypWJaqeszvbaHfXEf31hIU+hPGf1oopx+Imp8LOXikLWERYAjYAffinT3ZWKPbGinGSRxRRW9boebh+pG17IEzjn61VdjzRRWJ1DSi5ooooA/9k=">
            <a:extLst>
              <a:ext uri="{FF2B5EF4-FFF2-40B4-BE49-F238E27FC236}">
                <a16:creationId xmlns:a16="http://schemas.microsoft.com/office/drawing/2014/main" id="{2CD13112-86B1-4F37-9866-2ED6ED481C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1A03FEF-96F3-462A-8BCA-0B913F8DF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16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19" descr="data:image/jpg;base64,%20/9j/4AAQSkZJRgABAQEAYABgAAD/2wBDAAUDBAQEAwUEBAQFBQUGBwwIBwcHBw8LCwkMEQ8SEhEPERETFhwXExQaFRERGCEYGh0dHx8fExciJCIeJBweHx7/2wBDAQUFBQcGBw4ICA4eFBEUHh4eHh4eHh4eHh4eHh4eHh4eHh4eHh4eHh4eHh4eHh4eHh4eHh4eHh4eHh4eHh4eHh7/wAARCAD1AN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5j8RRyaRIlnNbGcsZJBLBnYT1Kueg5J+pqn4h8TW72rafBcSSDageSNF+bHPU81mW1zZwStBq2mGP9w4/dcNI5+6WB4HT9apaJa25lDXnMJ6OBna3v7Vh7GK1sKyL/hyzbUtWgS6keSBnDOjNkuc8Bj+NdvZxW+neJJ/KePa0JJWMD5Cew7f4VlaZEba4ilsXt5IHdW2iQHGO+Ota2n/ANg2dsZdXEEociS4yNxJ5wuM8Ae+K5qknNmU7tjYNR0uKyjhX7FNNAWE8kREaOcE4OOCc4qtqv2fT9EhutVt3mM4JiY3AUbvRQnOBx1I7Vl6peeEzHLf6Xa3cUpuHKWcYDQBcDbljznr61zGtLNJLBdy2scfmj5YYsheO/OeTThhle9yuS5sDVo0u2fTo/s+6MAszbipPoTWt9l1COBrwRxmztV3SLIw/eEjjHcn2965axtbqCH7dcsYYY32MVYZBI4BAqXR7nTl1uVr7ULm3tGUtHIsZclhggEdgT3rd0l0G4I6j7VfTQCaVIra48jyVUkOQp6jBOR0FaWl3ltd6naWnmSyXCxbWREJ+bH3sCuLsNF1TXdcjTSgs0lxL+5KS/dPXn0wMmvXfCMcmipGsEdsdWnUo1xJH88aqcF2Uf7WcA4yQCc4rmr2h8zWjN05pwV2b+mu2nutheFYZiAQjnaQD0z6Vfmv7ZAAJ4mJxn5x0/OsS5iN5D9jvITdIszTF5pMs7kfePvU9p4e0nygTpkBU/7XNc8YR3bPfVStbWJckvrVzE7XEKKxOC0q/rzxVMajpw3FLuFsZxmQc4q0fDWmsok/s6JAOOV+WqGoaLo8V7Hbz2sTNMpaMD27frWipxbtcl1aiV3EkXVdKliVprhFJOcBhTZdW0nlRdwKc9Af61pW3hmCCwM1zYLBmXy44dg3sOzfSnW2h2UkkqvaNGUGRlBt/wAaHCC3YKpVe0TAuNctkVFjljfgj5WGfxpLW9jmnkM17ax/KMAzLzn8a2F0bSWuQrRELjlkQDn05qS68OaEZDbbZ13MOdi4H40KNPuPnq9jh9euRfymO0uxNcSvtHkn5I1HHJ7/AIVuaPbRw262yyI2wKJCrAfX+VdXp/hnRofM8m5RSOuQMip5dLtbW3aRliwvX5SOK2hyxWhhVU59DnNe8Q2VnNBBcx3XlQr99Ityk96pT+O9DkcRp9sZT3+zNXRXOmWFwW/fRjjoTkc1mvoNpsZ4pbeRgudqjn+VZToUpO7ZcKteCUUjmj4q0VZHLPcgBic+Q3Sq7+MNCVvMa5m/3TA2atXtv5RP+grInOSCAc+hFUINNgmshcXFukRdjhCRkDtn3NCwtMt46uuxMnjDQWZXVrn2Hknmj/hLNI3ZH2pj3xAQBVq00iz3RLCifMDtHXJqzcaXHkwjO5iMAKOR9aUsPRjuEMZiJ7JGf/wlGif8/E3/AH4aitb+xdPX5TdyAjg/uc/1oqfY0O5p7fF9jxpdMaaeeS4SW6niYiYQ5d0C9SVA/U1T02awutXiji86ytmYKxHzErnqfrXrUPiXStHtXsLi2iUX7vv2Eqtx2Ylxzt7V5RfxWI1WZbKSNEkZmULkRKT0RSecD1NejTqc8b2PmYyb3R1Os6JDpemSXr7xc3twws487SsecjPvjH51jv4dmuLBWuCXaUFopFckKR/AR0z/AI1n69e6xNqUUl5O1wYI0jB3bhgdq6K01q8uHis49LtYrrKmLYxRySeevANKXMl7pTMnw3onl2sl1q1y1ragf6sABnHsT69qpz3LNIiwsjqi4Lk5296l8b22p298BqE5kkZUKKJA4QEZA44ziqGmp+6kaM+W4G7cyEk/QdKqKfxMEEel6x9knu0hPlEb5QWHIBzkitnw/qdjdIunyWMMM6sXjYoGD/L91s/p2qzstb/TTatfNFd7VIWSTYknYgYHJ749q6GGwiV7WI6bY23k2hXzipGG2k5LZ6k9z0rKrUTjZom/cg8CS2fhvUbm+hiMrkBbczNgRyZz8vsATkntXo3h+Lzl+0NHunlhDyEd2P8A9c8V4vq0moaxrNrpNiIbp7jbFBFasSFcnGD6mvqbw54f/s2ztNNO1Joola7m7R4GNoPr2/OuSuno5M9HL0lJyZzVr4c1KQFgmGP8J52/U/0qvqUF/pVnK/8AaBjEQ3Sy7cLH7D3r1Nwgt2W3QpGvygj/AD1rjPEOhvq5EUwZLdHLFAeCfU/Tms4tHqrmkedaZ4h8SYe9tNQugqsPlnber5PdT2xXbWXiu0uLS1k1yygt5nXbvKBkR/TOMjNZuo6X9ntjBBCArrkDHvgfyzWBrcUjWsq7SYUZVGe65OT+ef0ra8ZGfsmmegXc1rcTrcMSTncGVzgn/Gq1xNHJI5ViRxzuII9sV5zo+s3tjJ9lulc2+BsY/wAPt/KuhvJ5hMZreTDB9rZ6EdQD9aycOxspW3OldoY4SBHuIBxk96rp+/ZY5sZ+9uJpLS4S7sluY8EnqvcH0P41VeRY5GMjHDEKoHSsG2jVK5dkt4VlXdu57e9RXMKEcSyY6hSSRU8NzHMflBbA9KrahJnG1cAd6aYmhDJEsTbsfiKzZ5iqF1dSSccdadOw4yfrg1g6veM929tbQtIwHzMThUJ/rVLUl6Dv7QEep+SwaVXYK5J4Unp+NZd6sMmsJaMrMw3FB0EZI+97nFWVsmjljlmmZki+fYvI3fzNUdLY3PiZVCsG8tjIzHqfU+n0rqpnNV2Z1uixma7jWOzEKIgTIxgLj/P50txMGvEaJvlgyqHHX1PvSR3sNiJNzbSYWwc1lf2xYJLsNyvIBBPWs8UpNqw8A4q/MaRVfeiqv9pWf/P1EP8AgQorj5Zdj1OeHc8I1qRBIixiUSL8/JzktyT7cYqnayRveb75mMfO4Y9uwp1vevFcSz3KmRnU7RjjcfWl09GNzI0gXcyHAcYU57V9DayPjCWFrizKvCV8o5KqcMQD0JHrURjvBcOTvaRhkEjn6+1XEs5i4MdpJ8ygKfU5qGazvbbfcSMJJV5ZQ2SBn1FK6Ajla6ijiDI2VbKFwCAR6fX3rW02PYiSrcQSO3zOoYKcnqMGsJZpprpJrhJZkXnaD0FaM0en3QRYnuI5GXeA8Y28e+aUldCZvy3Gn3cC2F5Yxo8LiQXUfDYHRT9ah1HX5bhrmOG5ubayddvk7hlgRgg98Y4p39oWek2/2eS1lu2kUOuxhsZuoLd/bA9Kw9JsbrU9fs7NoxELiYKWA6A9f0rGEFuwirntP7P/AIbi01n8XXcAWZoylimciOP+KT6k/KPbNe2aPb3GqXIZ2KWqfO2f429T/QVx/gy0S4hWzhTy7dHSFQo42KOgr1SxiS1iVAuATnpXn1G6k7s97D04wikTxWsQiCqoCgVlaraRx24iUYLZ3e9bAfgAc5PIrO1JizjIAA6+1O2h1I5LV7DcSQAMjA49q5HxFZR+VJFzjKDj0GSa9Dvypljb+AggVx2vf6uV8H5MDp1zxUvQ6YRvuYWpaJA2lOu3MjKCGrF0a4EsN/BJnfGq5B7gH/A111zPvjVT/dFcb5TWutHy/uSn5vpnmiLsViaS5bovR3n9m6gknmFba8zGzf3Hx978c1kaldeIre4a3eK2uGQ/LJtIUjsce/Wp40/tHSLm1Ynz4vnX2Zc/0qSGaW/sFiZ2SWLCNz19D+ea2Si90eZNyWzsZsWp+LFYOIbPaMjOCKe+t+K87fsdi4YdcnFaWkX0M2oXluwXy4QmWI7kc5rfsbO1ezN2YUfe2yNSDgAd/wAsVbhTUeZo5/aVnLlTOEOs+II2zJp1q5bgAOwx+FUoxrN7PuMC2/VmYSE5P5V6RHYWnmFpIl5GcmoLlLeJhthQj0C81gq1LpE6VQr/AMxxd9LqQt/slvpcisQB5i3A59SeKv6Fp1xZvJdSwEysNqqWyNvucda3IpyrlBDtDtvBI54GKfJcSktKr4OQACKpYiC2Q3haklZsxtb0db9UeZnRufutwB6VRTwfp8bvcSLJIx7tKTt+npXTSSTSOJGCM69DtHH0pokn8tlDBVJ5GBVfWo9jN5fJ9TmP+Ec0r+7P/wB/TRXS+XN6t/3yKKf1qPYP7Pn/ADHzvfX/ANrO57WFPKJz5f8AEfX6VeurZ7xYYoyxV8YA647U3SdG8+280yhRg792BgfjVnT5raKPD3kZmTMe9o2YBfYAdfrXe5djwWM1CxurCxj8nUvtKGTH2YMSAe3sfwpkl80tt9ljsWt/MI8xy3Ue1QX8ct7cyyC4b7PH9wuu09OyiqmmwXF15mHl8pR87bsDGKdl1C3c2dK015ovLWWGIMd0bbyAy+59KmtIUNzPJHdfaFgXLFFyrN2UY6j9KyVv5pNP+xx3EVoh4MaQne492HWrMmpJp+jnTbGa4R7mJfP42hTnkHucj0pOLCxVea6u3a5+0RJx908cDsK6X4Z2UzeJY76VyTFHhOM/Oxxx+Ga5UWEkU0WxCxP3WDZzXrvwo0gxf6RcsHm8zewDZ2bVJUZ+pBqK0rQsbUVeaPbPB8MdldWkGPmYk4Jz0HNeh+QZ8kZXBzXi+ieL7K28TwCS3u7x8NFbxWyhizZx3I9D+Fei3PizU4IRGvhfUIXxkl7iAkfhvrgUddT3KStFHStGY8MxAx6msrUWRt6qRluB9a8117x9qi3AW4WSyG7gSRbgfxXIrd8N6w2tW3mQ+XK33d0bblWtOVGyNG5lh3JEJVk8olXKnIzXNaw265ljBGDz+FW9bkh0lHjjUAdTj1rj9Q8UabHKpe4XzB1rOUW9Drg1Eesj75FIOAxCn2qlND5kqE5G4kZH0p1lr+iXc7Kt1CrE9C46/nV6+SP7EbiJgwQZypzms+Ro0lOMlozl9NuBF4iuIicq6jg9CehqS+P2c+YnG4gcmsS7uPs99FcE/MMu2OcHg4/nWjJe2selrLdTfMWkESgZZsmtbHjza5iLwKr7JbmUHfNIzZxxwa7/AEkhrCF2YkON3Pp0GPyrj/Cdt9n05I5FO5wG5HIyc4/Ktm81nTtNurG1N5HHEi/vFc7VwSecnnNaVot07IwpySq3Ny5CrFIQOhFY8J86QuOVyccUtz4o8ONE4GtWTLn+/isG58VaLHbTC21GNZRkgkZzz2rzo059j1Y1YdzWkjYNvLHcRwP7tMaRmTZ8uAeeOc1zVrrmnPmS61wFs8g3GM/h2rRXxD4da3CnWLVRn7u/nNW6U10Gq1Nvc01JVcbuKzrrUo1vXtoi8ky4DIgzjPr2FQX3iPRYLV5IdUtJnCEqiyDJPasKw1/TLC1Qec09xIS7lRwWJ7mnGlJ9AlXgup2aXHyDJYHHIyOKK55fEWkbRumTdjnp1op+zl2D21PueMzF5judXWNV/j649RU2t2kUR+0Wc++HYhZlPc9vrSXUt1JFM6uiQztmRV6A+mfSrb6W0T27tC7xk/Lt58zHp617d7HyI3RI3iiWS5yokyBuB+YfX1FW7hhaWaafaxNJJgm4YAEZPXHrUeqAJbPJc204uIwRGgPyID3OO/tT7bVfsVkNlxbu7YBjltt7qe5B9Kzd5ai3KmnxpDuWOFwJuElOMkf0qO8gt43f7Ok0jAlXynGR2rS8PJNcyTxq4u7eA+c7ouHTvlQe31pk+rR6dAqw6XKrNuJkllB3k9+BTu7jC0t47OZ/Mja5n8kOFiOFUEZ6jvXrfwwjis/ASTQwsbzUWlZFU5bG7A/MqfyryLQLiC11G1ubiRHiuWO9Imy6Ee3+Ne//AA5tY5blPs6DybG2JjC8jJGB/NjWGJdondgafNNmh4F8G2NreaRctEVlN1Msj7jlpNnmDn6qR+Brd8QeHNa1rUpI5NUXTbQHLbW3SSH+QFdhaaQj6RDaxyCK4hlW4ilIyFlBzyO4OSD7E1a1HVEt4xHe2LRvjloirofxJB/SueK5tT2FHojw7XfA9xb6iWi195omc7YCm/AJ4Gfb2rctPDxm8S6Zp+m6teWOowoz3c9r8kjIVG1G7HnJyQTiu9n1bTo0adLcsyjjcFUZ9zn+QNXvC+mi3WfWrsg3dyMuxGNo7KPYCtXdscaSjseF/EW31HT/ABallfeItQ1G3lhZhFM6p8w6AlQM5rmhZ6iqvPb6Ml0E6IjBQOOvcn0/pXefE+zB8RQ6jIFco4CK3RgDnH+Hvirul2un31rvt5Y1cdQeGH1B5BqFM6J0OlzzC5vJlSKPUtGiiWUYAkhXKn64Gf50t3o8lz/Z02h+bp8xuRHKIJmVJEALHK5wDgfrXoGraEJg0TzRmNuNrKCP1qrpdlBb3SeTsaG2jbDDkO7dSD3AAAB/3qcZmVTDaHmC3s914su7WeMwMWEgjzkccHH4V33h/S4ZtNZbpnAhm+XYOSMf/Wrl9SsI11qbWFT5opGHtj0/EV3ekxwPax3FrK6rLhiByD9fepnUtqjkjh2n72xftYbOJ1aNpVVSOB/F7HNQa5YaXffNKe20KVH/AOurkkKsQd3FZ+ow5CGNS21xkD0waw+tTNng6fUwz4d0vhQsRLDIHl9aT/hH7FCcW8LKD0CcVv2EKuFO0cZAqzJblQViC5buar61MSwdM5ifS9PaAq1rDj1MfNZTaDoslx5BjDSMSNqpjtnrXdtaQyQlGXLYA56VzXiSI280JhUnFyo3ZxyQRWtPESbs0ZVcJBK6M3/hEtHiO828bexPSrX9i20ijZZRfux8rMmNv510kEaLDHGY8bssWH6/rWHfNJcebliiB9qKOhHrVzrNOxhTwyauRHRbAnJWHPeio/PmXj7S4xRU/WGa/VInjSRymzaNZQV84MY9mWJwefp6iq/2iVZjMsj27xg7NmRz361bsIri7v8AbbHzT0zkqAT69zRqlnqEMzWNwsUgiZT+6Iw27oM16F+h4ZTS+uLp/Kvr2Roj8zZOQTU2pzWzWkf2W6V+QDGY8OPqamS1uC0lxMEt48BVYKB19BUENirAFV5HDZ5/Gi6EWoG06TTrhYY5mfyh824Ltbvn1FR2LXt9ZfYGWWS0jbcvyg7GOQOeuKvyaLAqTrDLGXyQHwTuGcAhfTg81t6XCtjb29oVaZLhCA44LvnpWVSqoLTcUpWK/hzwmlrcSyaj5c5WIOqKxAwRnJ/OvUvgBqTWnjCTS7iUmC6t2hiLDjzEJI/MAiuA1jV/ssUrWUkbPGiQAuMqygZyCffiqml6+zSWbOxa4inWZ5IyE4U9M965XKpNXkXh606c1I+xBeRwpk8YH5VynifxJbRo4chR2z1NWVvo9Q02G7hcOk8QkQjkMCM1xN7Y3Frq5upbVr0um9Yx94Y6gZrGL1Pq6dkuY0vD0NzqN2t/NGUhjYNGjD7xHqPStW78Vata29xFq32dCZD5ZiJwV9896xvC3j231O5ms9J8P3kj252yebhNp6YxSeLNSt54t+oaVd2z5Kgbcgkdga1aaHGXO7nH+KfE51K9uIfILQ+WVVvVjxV/QpI5rONZljeRQAd6Bv51zk8ml+e7EvEMn7wHH1qxb3CxOr2twkg7YbrWRtKVjo50h8357e3I94xUqpvmO3BDJtrMumuFRGkBBYA4NX9JlZYbi6bkRRlgPfsKE7sG0lcwrTTjqE+o2MkbRJJO6xtjooC4b9P1qxdeZZeXZWcoto1j67dzNjjjPGfw71W1Z9ciigGlSLDiMB3dFLMc55+gNZW3xWboTSXVtI6g7d0I2jOO34VfspPU8+pioJuKNmC1ePzbhpp5rnAxLI+WX6AcCp8XxkBlnmKt95wF6D1X+tc5JP4yy8wltG+bn9x0PtVuO68YqgUf2ax9TCc/TrS+ryM1ioHTabdbrsRIrFGUnJxxg9ePXP6VpSMM/Lnd+lcBJN4vWcSLJp8WxcCNY8L9T3J/GlTVvGoByunEjPVCc/rUPDSL+t0ztN7NcHYxyDnAPFc54zuT9q0+FW5+1AkY6nB/xqhDdeN3XeJtMi3Hn93z/Ooms9d1DU4ZdUuIG8k5Xyk28mrp0ZRd2RUxEZK0Tt4mRQNzFUAI56n/ADmsbX9imPy2HX7oHSsnVr25s5ztjkkWMBdyHJHc5z3PFZB12JTuvLe8yeSwTjFXOMneyJpzikrs1GWPcenWisb+3bI8i1vT/wBs6Kx9lPsb+2p/zHHWUn2aCZbWSJZ5ifLDvgsPp1qOENbxTXN822ThSrdSe/FRavYzSmS9t7eExxqu8MOSxOOO5rbsY7VtMguI5rZpYVG+3ZQrgnrkfxCu6clFX7nzHQx9ckub0wOtm625XdHtbcSvTcQO1Me1y1lErh2cAygrtKnOMY75GOfetfVHEkkt/KZ0njthHax2uUGeTnj+EDtWDpU2oTypaFY9vmKJWKgOwJ6FutVB80dAWx0ESz27MiR5uN+Gjxzx69/wqS8v7v7j2TKQp2pHGQcd8Z55qPVtR1iyuQsNtAk6/Kt0QWlPpgk8VhWs12NeJ1Se4eWUYdjIQx9OahU+bVkpXK89y+oahJPcAQBtxCLwqBR/gKJ71/KEb+WsJ4zEgUsPWptRtHVjC8yu20+WFcHbz0z3yKq6aPtMn2OeJG8skgngr6j6d66ElY1PfPgJ4qj1TQ30Eu5m04Dyi45aInj8jx9MV6vBCs0kblcsvANfLnwUjmt/HdjGjOqS3MaEqeoJOQfwr6q02RYLrypeOeCa4K0Up6HvYOo5UlczLnRbbT9WbWrJTbXDgCV0UHcMg/Mvfp9abqniSTZE0iWU6wBmJyyfMfQMOv411V5axXUJUOACOea4rxB4fZV3iRCnpQ3dandCMJ/EtTy7xl9q8QBrOOOK1iYne0YJJyc9cVa8EeGdP0+4ihgiLbPnlkc5OB/Kugk0krIWLBUHOBVS7uBa27WtscPK37xu+KxcnaxtKnC90hNauVuLgiPkA8YqcMLawjhIG6RxI+f7q9B+J/lWWkixyAfek/hX09zWjeQGO9fzJGZ8LgdsYH/16nYiSurEE2pSSyJEtrHuByAo259iTTLmW4t7aCadUQNO0IG4Z6HB+lWLKNLiZtqBlx97H6fWsrxowhlsrdDs/wBJUlcdgDzWlOb5lqctalHldkbunQ5s3kjbcg7dcnms/wASytbmBLfaJZGJYuueABwPxNaOjzLHYqhbdukIOPoSD+lZPi6OCWSAvIQ4gLcngjdwB+tdU3ZHmU0nMryahCUhWPb5hGZSUGPoBVhF3Qx3EbRvG0gVsY6d8+lcuJR5GRGAV4XsfxqJFG9lbJHpnjJrB37ndddjSmuJ7e+kMd4ZYMkKuBtyfTjtVj+1tkQ8uHfJ3dug+grAkuFN5HbrkZBIHPAqdi2Ni5245J4Ip3ZNo9jUl1SRwrzQ24yefkP+NM+0C4lMfkwDPAO0kj9az7iGVotskmx1T5c96rJL/ppby38knhS+cfjRd9xcsb7HXrp8JUful6etFckT/wBNn/IUUWl3C0exy06QtZKlzN5cTtuZ2U4Kgdap+ZbybW0uFDHbnc8mDuOex9B7VWS1WS1aW/uGjiUZZy2WY+gHeo7bVI9PVU012WVhy+MZ9iO9dShpoeBY6/SbN9V0xNRjCiOFtskPnCN3OfugnqBxn6iuauBFpviYyvAzskm6aB5BkNnopGa2LqO6RIbbWIbpY7mJZVitYlLF29V4IJx2/Ku2+E3we1DVo01TVrZNP0y4WY25uGxMduPndSDtRQQST14AySKdGm22hOyPMjHcanqI1J7fZH5uRHuwuP8AePU07Q4WGsBbqISRTPtLbx8rdsE8fnX1B4h8C/D6zsdKjle7gN2YrO0vTaMLdFODJM+4ENuHAwRjOOuTWfFo/h/w1p8d1otqlteI4J1BSCWkUsMwZGQpB5LZPH410SouC1You58zava2v9q3si3Qhkjn/cqynLYxg/TvUtppt9M009vp73zyZZ2gUuyDu3y8AfWvpvSPA9v4i1WLUfGfm+VeT+SsFxBI1xNxncW2/JGBzu6dOnWum0D4d6L/AMJrfJpV9Dc+GbMKskMOAjzgELAQmFKxgkknLEsMnIqJxcYc8tjanH2k+VHjHwN8E6jqWpaZ4mUJb6VZzllWRj5krKuOFAxjJ6k+uK9u1C3JXevDCuwu4YYYkt7eGOCCJdscUahVUegA6Vz17hWPHBNeXKfMz3MNSVKNkc1Pqs9uhjkJrEvdWZnLMxK9hmt3xFbqyEheSK4nUoWjzuxj60XO+myO/wBTklYqrYHtWFc3XlsSvzynv2FSXbP91OPpVRLclsnqag2tcl0vJvFklOecsT3re8UyxW0UOoSSKkUyhdxIADD3P4ViRoVYY45rorO4huLIWd1GksTDBR1DA/gaWnUuVNyjoc7bX1uyh47+AYP/AD1DED2FVNVvl1LxDp8K7ZDCrM+GB4Pc4qfWvDmi6dKLi4trOOxkIVZSNggbnAbHUMcc8Y71DYNoGnStJG4t9o+cImfy9a6IU4r3kzyqs6kW4SRvWkhUTboiqQqFQdCzH0rL8XXaR2i5VTdjAiTI+hPuKu6brWj3DiO3nZhkfvGjOCT9aTWYdEvhJBc3UD7XK/Nnk98NWzV9zgXNGV7Hn2oXV950kIiy6pukyeEFRaZdXLMY1kWd1GSN4JB/Ota50DQnuGWNn2nqqsTmk/4R/S1hCxwbMfxEinZWDmne5R3XH2kNJC42gkMRwPpV5b2ONUaQgu3IZxkA+w7/AI1AfD+myf6u6dXPAw36Vci8HwmMKt7dofvBQ5x+VLlTL9pJdDNuNSy7ncWZPb9adLfqbSPy4ZGmzlisZORUk3hSZSdl3esvp5Z/Onr4buO+pXQI6cng0+WJPtJ9iib+5z/yD5fxFFa40PVcfLr14B2G6ilyoXtGeZXCo11MVUXMKkASuT19vWprHTI4rhHdxIXU7FPHI9fQCo7H7XdXo+xtsQS7o1/u4/iNaepG8tNbhDt9q1CQ/Ms6CQ88AEdsk9K6W+iPMPef2edJivpdX+IXimR4dMtE+y2jSRM43qM7kdcYZcYAwepzXqkniq3s/E+n2+k/YrKfWNNkee5875bWHIMcjKRghmcgFsFmxxjGcLwvo+vaHpvg3wj4h1SO10zUEaM6RYwnF6mPNneaUDKc7V2r1A68muH1zw7ZjxRYXT6LJpdwFjvjIL/zs24XEQYdnLfNggbQqADqa7Kco06adiHFtnput61Bp/h5tDiunksbZ3S5nbgzkOcRIOgT1wBkkjpV3wJ4Sv7rUzrGvWqxyJGDaW7Z/wBDPJ3Oo/jIxtXtwfSuJ8Mi01u/TVIrm3v7nSGFxp+hpKCLuQZ8sSdc5cAhR2Us2BjOm9xZnS0srOM6gGEFtr7aXdmC9e8nkysasw5KsDkZGAewWqpx53zsUnbQi/aX8VXlno0Hh7TrvWNNu7yZl/s5bMxG6g5Bkdz8zbmwAoPPOa9E+GWir4d+HWjaUE2yLbLJPxyZH+ZifxP6V4Hb2GuQ+J5Ubw1dLq9nfRvLqtzqDXQ0+BpcJHgZAcghckk85wM5r6fdVWIJ0AAAH0rizBu6iz0cvimnIyr9ASRWBqNvuYnBrpLqPK1lXK4zkV5dj1oo4nW/vFAua5LUrVpCflyTXoV9ZrJIX96xrrT15ZmwPQCg6KbPP5rHaSduTUIsiQW2111zaLuwqnrxVd7TI2mpaOpM5f7I3mBdtaFrYsrdOnStiHTz5m5h09qi1y6azsp0sLeW81FYWkgtIYmd5D0GcdBk9TiiNNzdkVKvGnHmkYHi6KxXS4pdcmtRpSXUIuopnw0kbEgkAEHAOMkdOfSuZ1nTtN0MwWElsX0LU7jdp08OoRtLCjg4IVwPlJBxk4PfBrk7zxPrehw6tpHi/TpZtcjaBrEXkKv9jxJ5rAE8hTxxz6V3fwr03xP488Y3upeLdDjNlFbH7PLd2/yWpfLKkSN8rKQ2TkHjHIr1KVFRjyHzmIxrrVOZaMxbfRbmLRUvmt5RbB2iWYzJxgkDcqsdpx2qldy7YQI5PkAwenIrfh0eP7dq2v6e62qaDqwgW60/TxJA0C4MjMiAoz/Nx0HGM1pr4fh8SveG9t59AvoZXkiuLq2+zwXcO75X8sLtU464b8DROh/KFLEXdpHGwpLFAFUMrsNxBPb0pEeYyGOQqdw6KeAfetjXPDt9prPDe7mc/MShyrjsVPcEY6Vlg/ZiQ8YjTbnOOQe1cUrp2O1WexhyPPGWYSsNjFgMYwRXpWhlplhm8xVX5XIJ6KRzXnOuNE1oVQMzMQxYDOPr6V3XhlilrEzSY/dE4PQcYq2/dbMJr30jQvNzkmN5OTk4JA/KqjRSD5dzEY6k1oMdo2sSeOpqBnUyZz2ry+Z9z2lFdil9lf8A56SfmaK0vOWijnfcOVdj5/F5Pp9i9lGiKZTuaQfeI9PpXffs6eH08Q/EeG9uEaS20tPtUrPzukzhAf8AgRz+FeZXEZFyyKsmc8BvvV9P/sq6GbHwTcalJEVl1C6JyRz5aDaP1LV7eInywfmfK4WHPUXkddrniq10fxjYTXg1rStNinlCXtuTcyT3qAblC/MUg8p3yAACfpWFoUNv4i8Xrpcs0xfUppLjynmJklUZKQB2zt+XAyegBxkjFZXxUhv7P4kG9EV/bacbb91Is4aGWV1xPhD90lNqnb6Dnmu18AJqGkRajp91a+XqWn3EmpQu0jLHMyQopiPQqoEwBPI64rrw6dZxic+IfJKTLPirWZPBug/Z9O0vQ/C1tDcQxXV7ayxyXTxSsUbyiq5LAKxLf7PANZsvhmG+1XT/APhJNHvV0HULI2/h6806H9/GN2VuLpY+TLtYEE5+8c4JONufTfD+qalqM2o6Pp3h+x8QaNbyWl9JsMo3DMixI+fnJfgjGNo4rG8L+JNW8N6T4dWx+Ht3PfTWbXcl39pCI0EWNsgjVjhdm0tnaWbgc16NR666I5YxJvD+mRaZpt9otgZZNBsfE5abVtSutvnvBAzSbVHX96gwc/3R617AbgSKrqcggEfjXg+oaLBHYzXHh3wrJ4mRJnkvrzUJ2t3d5sSyrHCxwFSPgscY3k89vUPAGp6lq/hu11HU9OgsJJ9zJFbyiSNUz8q5HQgYGD6V5ONpt2ketgJxV4nRSvnPeqFygxzVwkVUuW6gDNeY0eukZNyqIc45rJuYzI20Ctm7jaTovNFvZKoy3WpsaJ2OcmsOPu5NQGx8vkjJrq54E5PAA71zkut6TDp+qaxNDdS2GlqZJn2CNZQBuIQuRv8Aw4J4Bq4UZTdkKWIjTV5GTqF3a2G+SeC+uEiAaZLO2aZ0GCRkDpnBxmsiFr63ghm1zxhNpum63IqaLGloovGMqAKr/J8uCQQAO/3qraHb3GnWVva6JdXWqah4pvJL67ubAteGwszjkxcjeFZYw319K6q+1qy1K31FV/4Ryfwjp8Ecc090zB0dTiRWXgxFcYHGcivUo0I015nk4jFSrS8jwzxt4MvDceHdP1qwE93Dqy6fqusm+Ja4DlNiMrjcgCcBiMcccV0Xw+8TXk3hXW/7Wj1O60i3u10u0WS+SG3jQsRHHK6kPgA4ZxnPyivSG8Mx3Cr9h07QB4dW2jvW1zUkN1JcuGLA4c5OFyMsTgHj28T0Gz8nw5rWj2cNrfWV/wCIrP8As5zbPH/agEhyiM2AIwoJOf71abM4nvc9LvfCFq+r3Hl2ejmz0qxIbS7IyCV4iPlMk8YCq4K5TKk4yW9am0Sz8caLpeoSPrWsNaOc2xkki1ILAQOjgja/UZOVq14FstSXWtQGsaRqxt/Er3N7PDBqK/ZrSAHZFlwQcuBjO4ZA4BFE9jp2seDNd0e6TwtqV3a2rQ6dZ6TEJHtF5MUZO4b35B+UYyDmtYtdh3Ob/wCEhs5/G954U1fQZ7SzltjdW8ix/v3IGdyRltqkgdF6kE965LxNpt1pemxaw9rc3Wn3a5S6jUHaDyBIoPyH2PHvXc69DIL3wt4kuND1fWr5bhtN061uXgtmLrndJtiXbtBRhhm9CDVWHRV0rxbrlvp8c2lLqsf2uN9QkBiXH37WVCWDbyS/LA8grzXNVoqo9Top1ZwWh5A9wl80NvFBPkyDJ24z7fSu1W4uNPszM1lLcLtKbIsBgOPXg9Kva3o9np1xDNFp9xBDPlhHKwDwEfejYeoPQ9wQabHqdpGCnkSlMcYxXnzlGLcWdihUklNGE3jSzaXbJp+pI3oYxn+dNPizTC53RXq/WH/69bVzcaW5JewllJH394Uj26VAq6Ox3tZTjA7OGxWHJROlVcT5FAeLtNx/qr3/AL80VrAaNj71wP8AgKUUvZ0SvbYnyPE7OMNuhtVZ7lx95u3/ANevtX4e6SdD8IaXph+/bWqK59Xxlj+ZNfLnw18PSX/xKsNFubVAlhcGS4bnIEfLL1wfmH619ZG7jhg3NIsa9SzHAUdyT2FdGKlzNRR52BhZOR5z8StLu9V1y61jU47t/DGmwrHdywNlrYsM7gmQSS20ducZ4BrlfAXjvWpvGVnZ+Kre91SxFp9gksFPlb0Zty+cT1BcqzFjg9+OK3dG8S38ni3xFcX08kCMFtbXSLa0Mk9yQAY5yrjbGpUgtKwJAfA9a9W8RX3n+GdV8QXVjMNLkhSC+uYClncTxNxJO24AmMZ2oCeQCecg16lCnyRV2edWmpTbRm6D4MePxRdatfhm1DSrxbq3vNz3FhY2Mm7NvCrDaxjBJJGADtPPSsjxUPDnhHw9aXVr4j17Trq5s4rKRpr9ZLoWUjlsQ24P326KuBtBLdcUzUNZvPGFjHofgW1vJLCyvIIrW+1O73WggBDMpB5kZiMDIbjp8tWfE3gnxTDr9xf6D4f0yC6EEwvde1q8jLSyEL+8iAyYwqowXgAbs4rZy1M7FzQPBOo3GqWN3q2oedBolmPK0+5EcMMNu4JSKby8Bn43PIcgYAwam0zUb7XY59V0O8solvLaW4t7SW4cy2lwkgVpjGFw8ZUBRgD5CMck1tXeu2fja7l8PadpP2uS2iSK81lYFnsoWdFZgrHmU54CgEE8mqXxV8QTfDvwpB4u1ew07XtbuHOmxTW4e1jihYEldoZuy4JGOw7Vo2uVpiV+a6HXPxI8H2Gunw7q+u2trq8KKLpdrCBJSASgkIwevf19a3Y9R025sLi+ttQtJ7S1/wCPieOZWSL/AHmBwPxrwW70eHxx8Ore8TUdOW6mu3vV0jSNMTbaEjasUk/3w77RhWPcseldZYfDlZ/DS/CzTdV/s5D5N/rdxOT5s0sillgRMjp5Y3Z6AD1xXmvCxk9D0YY6cVqj0W51XSLVpln1WwR4ITPKn2hCyxj+LAOap+IvEH9mTvZwaXeXt21q89sseBHMwKgR7iflJ3ZGcdDXI6x8KNL8RXF9rHinw9caNYaNGbG0stEj8ye+C4/fFgCWyQQF2jHUmtFrqx8PeNNK/tLxNqHh23v2t4NO0OL/AJeY1TYJrps7QxDY+UjG0Zya0hg4LcUsfUe2hJ4+8VaD4W8R6Rea9rP2GyngMLWCK0ssMhO7zzgFTjG0jqMgivKPB/xVk1H4valKNB1PxPpl0THpOnqdzwYYYk2vlVJAOSeme1Wv2udes7y+0/w/Drt3PdW0xa4sbq1QLZ5AwRNt3EHOcAkccmtjw0LTwfptto+gapZGw06yF5rXirRNL+2SI77iIZckjbjnPJwBwK2jGz5Vsc0qkpO7ZYXTvAmiaXNpWvW39heIfMfVms4w8F1KXkdlt1niB8yPGANhPTtiuB8WeItKsvDej3WkQeJLPQrq7afVNCj3okEhUbCtxIhzvO4nk59BXWaZny/BvibXHuBqWoalPs8QWjvLqpC7hGhtWUgJtI3KoIAI45qTxgun30dnpuoar4u1nRjp11d6tJHMkbS3FufkXyGx5bpksVwDgjrira0JuyLxz4isPEXg60sdU8RXGivqtk0FlpqMsUUEqAfuroFcgfcCt8oweg61z1gp8WWvh7wTcWviBr3SZobjUlu9dj+xm2AwfKO4KCQcLt5A71nfEbwzFf6t4dvvHviiW01vULV31qaS2BS1jVT5A+RQAx27cHJJzUXhPwh4T1a01HxZ46H9gW22OSxsbc+QtzCqYLqCCxDHHTkHNTyuUrWFzHqGr+HYdF8NzeLPhLf6hdRLdJb3GjecZ7dlU7JV+YlgVBxkHABODg11muWOtWOr2NzpUNlpOlLCYr2PTtNV7yJSuQwbaRsBXbwPpntwelat4d0m11NPhzGtp4dkuraC/v5ZZJFhg2kzSLHIAVHzKCxPU5xxTPDmtafDBc6d4TM2u6rbXSvDeaokm1oXJIy3BfaowOi9CM0OUYfEzSEHJpRRp+HdQtfDgkaez03SrLUrjz7aB7qWe/SMpuH7tgdh3cn3b1rEvrnWtS1a11CFRpttbx7Y7WSaS4RpN2RMyucF8YxnOK3RosMWp3es3SRS6neuHuJwmMnGMD0AAFQ3ZXd2xXlVsbKTtDRHv4XAQirz1ZyN9oE2jWcmoNftfQ31wi33nxqXXcflZG/h+bA+jGsSJYzkleCPpXe+I5ox4P1J3PyJEG49mBrzjTZTekGM5jXr7muapJy1ZXIqbcUWSyrjAGPrUUx2j5cgnrU91D5XlsSVZs8Y70zjy/MZlPUbqyKK4J9aKXzIf+ew/OimFz03w7oFnY+KtT8SWjKUvoI0CLGU2PkmQ89zhf1roPNs7y4js9QZvskpKS4B5GDx9OOfaqtinmwPcWzEhxlos5w3qvt7Vd8E2sl1rpuSk3lW4OCqjBlP3FOfXB/ya7oU3LEJWOCcowoSsdTd6VoC6Vr2rWZfTL6RxHqV+riBp0UZKq5B+TjBYDnB7VzqrP4q1rUpbHXrY+HNLuI01RdQYzR3TbVLyrJwMhRsUDIznAXIrc8X6xDp9uzavcRabpWoxPbyalaRxyyNNjasaoQWkOF2hgME7ieAK5a58U6bonhT7Vea5qDWuiWwtrfSJtISGQ3XlgJti25HlrzvkyuWJxxXuuz0PBV1qdvo2kaDpuv3un2/htIbfTm/tBHt3OZ5ZlZMKXwobA5Cnr3GOcfUE0+906HX7rwvpdvo+rG0s4pdb1J5nEDNtU+XyoJB3YDe5NePaV8Xmh8IyXuva1qbaxPf+XFDZSoJWtNoVllJTauFLBSoBLMWNbPg+3svHXhPTfEWvWGp2vh3RbqS3sNN09GaKH5lKSEljJM+TtJ+gxWKs3ZGnQ6vX/i9H4O+Juu+EtRtZr6FYoo9PTTgEUOUXy4QgPQljlmOeAMAV5x8RdR+JmqHRJvG3hbT3t7G8JgsceWszFV3F9rElFG0NtwAcjrmu60h7q+8VX/iFbqHTxDA6655mi+XJpsCktFEWdgTPJwWI6Doelec6dN4mf4oaT4h8Px2S6NrNw9rYwCZ54rWIKVYMpOVIBZsZwW9amreK3HTXMzufCGi39v8I/EN1rGs6ZcWlyZntrixTyYVE2FeQEgcDJCnHAHGc16J4BSwitzqVjrkusmWAQWF6bXymuIIVOy2g34BfIdmfnn0xxZ1uKex8E3Vlodnayvb2wEUc8W+NFXGWKd8AEgeuK5jR/GHhzwa2jabr2qafHDDpy32mRTQtLcG4nZzIWZAAn3iACoOC3NY4ZuScjfEJRaidnoWk3ljpPhu48QaotnqcKv9rRr0K880rdGbOGwMnC9SOOOK8c+MGjeKtV8baBLqfjiwZpNUnOnw21n5720aHMUhSJSZGbGORwce9ez6uq6prNrpbeJ/Dz6jZXVvf20bRBZJHw5jjYbj8mCTlcseDxXEa34z8OaX42i1SwvHTVr65e1v7q5tJ7uz0lI+HijVNo8xyuTjPU54rpaOc5/xr4cXUfjn4d1C4htJbP7F9l1S91yANaySIpJCqxX5yM+wPTpTtC0aDTNFu9Fs9FtdJ8K6rqkovNUutShga/iJJhSJMHYpKjHYjJ75rWtNX1DxRa7b7wzoXiXSbq1kuII5njiubxVnk2OIQSFBXaACQc5965dxZyeD7jUvFfgWPTIfD+qIY2vLkTrcgTYNqiKeqqwA4YfLjPWtIqK1QtTsfFWsfYZte8TXV/p2sX/h6zlksbWExE2YdQUd33bskgD5RyMjHNeUfErwbpnh/wCDX/CUa7eXus+LdfuI5hqEFwQoeVd2wjOGXbkHjJOOgFdlrc3hWw8NanFo+lX16vjaeQWNtp1ubFCqrs2EsQBgjJBxuL8A1y2o+Idb8UawLTRLfQ49F8G3SLa2t4zJKzlGVNxOeUwy8EAkZrKo+bVlpGH4b1XQfEGv+F/DLXt/f2utzW8Gt2GqbmuIpLdW8sJKAMRsXOAOeOTXX+KPDdz/AMI/4o03xFY2stlpzwRaTcs5eS3hc7jbw8czHbGpY9AR1rP8VeFre78QeKdW00/btV8q3mspmkCXS3bSLGBGwxhQMY46nk8UvjaS+8UfE2x8KT6bc2+l6XZ+ZNbi+Lo875IkdlIJPJ9zzUSqckHzFQpuUuVHAfAy01rXPHZ1FdNhurCCNo5Y7kk20fybFyvRyABweuOa+joLFLSNmaRp7hwPNmf7zn+QA7AcCk8KaDp/hzRIdM063SCGMdAOWPck9zU98/Hy14las6noe5hcOqSt1MnUW+VhXPXXLEg8VtXz9fWsS5+/ntWB6sNivqkK3HhvUrdmCq1u2Segrhn0W9uIjHa2ksIQgLJFKFPPeu+lVZtJv4m6NbPn8q4/U7o2dlhS8jSMSGfjjAreGkLnm4tN1UjAuvDGt52m+vduMEFgx/CoIfC90sIVZtRQKecFioPetO2k85UEcrxOTwUcip4POfKtd3KIp/vf/WqlV8jD2HmY/wDY10OPt+oD/tn/APWoreDTgYDEj1J5ope08g9h5nV3OrtY6I19GyoAN2/aMYA69M9fy5rrvBuqP/wjNnrl7Jc3BsTBqMgWLa7LIrBYIxj94zDBJPY4rzDXrmNvCX2WQ4WRQjMR8wHQn6gcH8K7XR/EV3HoenXzX0EGnjT457e4eVENmiMPOhgwMtMYTFy3QhgK9bD73PNxLu7HceIrSKDR7u11C20rQ7fT4reOz12afzrm3kZgfLAC581SSflO35q5T4u+MNc0M61oepa9f3FreaSLbT/sViite3koAdHYA7Agx8pIchu+a7HWP3vhXVbHVTY6X4ft0S5sruKdpZ7WJJEMc7Bgd5PLg+xBzXk3xW1tpJdJuPDeta1d6td3Ze0stV07bJJPcxlHnRmC42qEUYBALZB4rqm9NDjSKXwI8C6fJrOs2WuaXp/iK1jitVubpblRb2jE7mi3n7z/AHB8vGcjNegeP/E02lX9tBeaTbXOhaZBdPJpGjv5UmlyQsES4ZuC33wQcADdkA4zXGeHNP8ADGjavPot9pV0bLRtPhtdRayleVr3V2cHaqA/vXT5sYGF21r+NdJbw3o+papo/gxpX1HTJLbXheXpkkj81x5UvnHJZsZLqvAx7URWiUdw73HeJ7iwtfDelWX9sHV4Ly3Opa5dWamW41SRDuAJ6/IhVcHHYYHbU+G+r6RJ4b0xbNBZQalfz31pA0RUFSz5TeeHdSwyB0xXAQRWvw3sNS1fT9cvl08KBpERjSVWuSgaSOV8ZXO0YGBwc84qTwz4o1TxNp2vy6tJpFh4bk0gyWGmW9yElhnSQJEkBwXSVn+Y8c7gcYrKtBv3Xua058rTPdWup5rt9MsEuBqn2M3lu+5khQK2AZWHQFscHqM1latovh3Vb1NV+IHhi3sr6KMT/bFuN1opjO1B5pCgk+YTsYHJXvXL3GueIhe6Fp91YeKNJvLPRTLdNFGCbi8KnCTMTgoI4nwWI6+1ehadrl5f2ehyalGHuLt1ifS40jIimigkeXc2SOcqyrxwFrSlSUIqJFSo5ycjDh0/wGfHGp6Zphk0rxjeWRutP1MWvlLFC0IjQwZIDAAHoBk5rg7XxH4y+HWp6joo1Sz8Q+ENBYCYiaG2mmmmy4iZyCzyE53KMkjvXofjOK6PhHWLzR9Ns9U8XXwbSYdiKRawvIFWHsFVFOeerHNfIttpbaH8QrXR/FKyWX2PUo49QBbJjAcbzkdeM80qjaaJjY+ndU8P+HdG8Aa3oc+k2mm6nc2Qvpn0i3dSI9+N6ZO4tEXGVB6DPfFIbmy0nxRpXggRiKRtCQ2t3LZbra6ugwMErAHdGwMbnkgnNcb8SPFVzqGs+N/Efh3xJEbKw06wiiVHBdVeZTIkRBxz/EffFb/iLxTr17B4n0qSzkls9S0cSaKGgEY3umX8xSdzOpI+ccDHatnGSlZDi00R+OdF1SfSbXS7vWHl1/WbmCaC+Sb/AEeKS1KEKoYkkkF5CB1K+1eU+KNMjs9L1y71SM3l3q2u+WIrUbd0VozGWRx0+YHJ9yK6rwgus2fh7w9eRw3moaPcae1uiSGOWawuV+dJY2HVSwIx1HK+1VPidHdW/g/UZJreWylkv2uEnhIka5imULLkdYwBwSfauWbvqzdR925BDqj6b4Xa+8SW9zpvh28nfT7MaTtEySxAPEGYjcRkk5HdBn37n4KeGr2HSW1fV5prjUL5vOmlmbc7Htk/SuO8BeD77Vbjw/p114mj1vS0gN41pGuYrN92OG/iY8jPHevoWGGO2t1jjUKqjAwK83FVG3yno4Olyrme7M66AVaxb9jzWxqTdeawL5hzzXAz1KcTKuW6nPNZF2csa0rojHXFZNznPrUnVFE2nr5sU8HXzInX81Nefa0zSWVqzFO6kdSCMA16FpDbbhf1z6V5brc9xCsPmWknlKCPMT5gcnPSuimm4tHn4tpVE2aGlXenRaXPHLbSm5D+Ys6jIVRxj261Tv8AXLWHEc0lujMMqGlAZvwrOn1m3NrHb+Y6BFK7UiYbuc5Oe/8AhXNXWj2F74ikvLjUmFm7b2HktvA/ujtVxhf4jlqVbL3dTtBfXZGQhx9KKrrrmiIoRI7kqowOD0orPlfY09pHudDeQSajaWWmWsZ8y4PzsVAGAMs3PX5e3rWrc+KtItfDIsz4ah0eHTBJdaTNe229DcI8LpHGQ3BYiTOeoxiui8BaTctFLrF9AYXMexIyN3kqAPl/3uM5H0rldZtXmsNX0W0u3jlu5/sxS7ObQl9zF8nmNlGMHgcj8PWpNq55FbV3O38M+Ijoeh6p4iudAj8ReJLlhPrBsDHJDa2YDNEUJbDIMfdUjkc4xXEeIvEUvimHR/GHjHUrKWaKZv7O8OzWstpGvmYCzec334wQjtz04BrntS8f2fh+0s9B0XRrptHkgdJBeALLdWcmWQK3OGV2kwwznjrVjw942t9L8VWWm+NpLqbS/D0Tw6fpuq2CzuqyoAyOy/3QF2nafoK1cjA73wX4RurbXPCuneJNWeKGzlk1DSLjTCGjuC/zy3dw8mTGrfKqggbh9a6Ka6a30TxN4q0nVW8awx3vkazb4SBVhjDIghUAgn5gS2cMAcDNUPh5r1no1nHomn67qdn4X1ndeaLqFvEPNglB/eWzZBGBjIBGSMj0rom16y8Uad4d0hdQ1DXYmvhFf3A0pFiaRUbb5scvDHIPA+VSNxHAFaRdloI8f8aeALO38feGND+x6jpMOqxrqOq6c9+kkVsBwzK5yF4B5k4HTNdVpmi6h8TNS8P6zfXCx6Dpmo3dqtlpFusRg8oB1lLAlS8nGSueFJFem6fpx8La1qGtXU+hadZ3U5t4raPTAZArhUTFwm1tzbSfLUYBPANc7Yafpuh/Di28J+JdYl0547+fy2tEjaK7lJbbFIcBslZBlHIY59BxSjqJvQ4K9jlh8Wa5p13r+seJL2fV7WA6Devg30TICjSyAYCqzKMDAOcc5rqI/D/iLT5NK0UQS2kVnqyXEBXUUEELLGkk4jQDzJHcy7FDZAB44Ga7W0uPD/hbQ9PTXtLsNCu5rm3MdtaWmftTRAFULqMCUuRwScbeM9az/E2s3Vv4Z17UofDVs/i3w6kkt5ZXV0kgtWlVHa4XHLjyyFI44BWtnp0sZ7nSa7uk8I3N14ivB4Pt7jVoJUYzxiSCISIV+cEgSMVLE84zj3r5V8ReH4fHHxw1LT/Ass+qWk1z5n2u8lLqQADJK7nnZu3YJ7EV7F43Syvfh7rniW51g+KFnNosn+ixtGghMZ8uJgB5ce93QnOcDr1rhfiFoOseI/iBpOm3un2HgLTP7JkFsIrpSsttE+4hmX5Q2GGAeOOprKcG7XLTRyniHxV4Am8WtNH4Je30xreS11G0tJyiNJkbHUg4OGUkdM5rb8N2vi/VfDieJntNcvZ/Dk/2Ox06WGMq9o+0lSGw5baw+bnjb6Gqnwx8H6Lqlnrthpt6L/xJZ6ikljYNMBDdRQsG3PgcqfmGQepFdL4p8RTalq1z4o0fUrzT9HnSC18W2qj9/aHJTKg9GAypYcgAGoqVHfXp2KhFWJl1DStPEtxpFxBfeGLkzXTaWyATWs0ce9/KyecHduXgAnIqnrni7TpY/smrww29t5ds+6Kbc3lSnzNoyMBgiZPUZIrjpNS0/TbnU9C0+cP4TF3/AGhbTTbvMuoMok0UTnBJPcjrgjvWP4d0mw8UeKrHTQl7bmKOFpTOhy6xgAxgE98jn0Fc86h1027WR9JfBjQ7XT9Cn1SMTGbVp2vGaZVWTDklcheBweg9a7udsJ1qro0PlWMaKoCqoGPSnXb4XgmvHnLmdz16cbJIytRkHOK569fJPStbUXGGyR681z902WLVmztpoo3LfMQazrluSMmrly/JrOm+Zqk3H/aFtbG6uXOBDA7/AJKa8vOt3T24hYoqkchcg9K7bxxdfZPB17g7XuStuv4nJ/8AHQa8pUOuTvJOOPaumknY8/FWctUbf9pNnmOP9eacNU+YHyYx9DWKrPkEnNNb7wb3rWzOSy7HSC+TH/HuP++RRXPhn/vN+dFFmFo9j6ljW2vbL7MLnyIVXjaMYXnBwR07frXl2ueCLi3112uri5OnzNJJ5sLgMr+SwVmU8exB4PFd3D4Z1BNnk6nEo+V8I5B5HPJ/yfSi/wBMvLexlsr5iIZUMZIBA2nA9h6EZORzXVF2OCcbo8RuYT4y1Pw1dIltcXMVqc6bC3lwi1hj3MQ4HyOW8zIOcHHaul8GXel6N4bl8QeK9I/tm+1O6Nyzz2YuZ7VFAXEiuM7dnO7pyO+K6TXfAcevS6d4je8nV7fS5FvJNMAiSIRZG0DHzblOCCf4COhq15On6ha2XivVNTm8Pz2NnLpuvTso8sBk2rDGCCrEkhgRnjHqK7adrNvc45J3sS6JceHjdX9v4DtRIut6nHHBdeUsdnZyiDeGU4bIyANhUfMWAqzLZ6dMNLt9fvRfa5cymImxtDJDbXwXG1jEcYwTgNz3yK8t8d3X9haPpOpeDZH/AOEOlkNmCJGSS+K8usg67fvYJGQSe2K3dB8b6g9vJpHgLwNPB5F1DdS202Ilt5gymNiSeS5BXBxnAI5OKHJXsCLeoHxRqPwl1HXtZFyDo1w81hJb3skSyeW7Isnl5ypTnaT1A/GsXX9P8U32jaXa3es3h1LQbWK9ext/LEivM6s1yTuO44JyxG4HGeDmut1Xxp/wkRj03Q7SzWzspYbiaXWonhXT7iN9xsywUjD4I3N8vUE9KfN4wj1ifRPGH2zRfD2sXcz2TyRhrhbOyAcsbhDjcGcLtb7oBGCahsZgXOv61p/wo1/wVd+H7jWrzRLhpDPNsZbOGX50nDKSS+GJyD3znArU1P4w6Ne3ujaha+Ep9YsbuB4dajjtyrSyPAsUds0m35wu3cMk9c9cVoQw+CL+18Tede28uj30zxadqUGoyG6vLn7PHvhYL8zKG+4pyOoANcX8KtW0jR7Ke4vtQikN/HsvdGs9Ll2Wk0ZHlzzseFCsMttpubbWorGx4q0mHw7+z6IbyG90jULx2Js0vWMLKZ94DAZBbZtAHHIya5zx1pVpaa74Ljk8N+JtS04wsptLq6FwJ14Zlg2MSMZLEcdq9F8WaNZ3VhY6/feIZ/FdibqaaK2isx9juZIwQE2IS2z7wDcgcfj5x4V8O+KNS8bfaNA1CbwxNpspm0nS9WeSSSKJ1O4opGCuflOPXnpXTVtyK2pEVqza0PT/AAF9t1Pw9oWg+JtJ1e9YG01C7tirWAAXY4JYMv7wkHHUEdqx411ifUdP8EanpqWGsr5zajfysSNahV96wlh97ccjeT7Z7VqW/ivVdPey1b4m2mtGA+ciOixm38zd8uEADgnaep9K57UtU8UQ6/Z33i7U7zw1ptzZTQae9qu54kJU+WerZIweTn3Fck+VLQ3je5miVbq6sNWn223h3Tr6X+xbCRRJKx85d0LAc5xkjr0r0fwDb6pf+PGbUVs5EtlaUSQoVYO+Bg8+gNeeWdvexarqunSW7BNPukvoI0twk9ySoCFpPuouBuY9SSa9W/Z20qWDw9JqdwpE99MZCWcuSo4HzHr3/OuKvK0T0cMtbHsduNkG0VRvXCK2TzVks3l/exWPqU2M9zXnNnpQjqZd/N161iXL9Tmrl9PnNY92x55qWzsgipdzKP6VV3ZeluG5qKPLSADuaRbZyPxXv40Gn6b5irtDTuCe54X+R/OuIDIULCRSvrmut8WabBquq3OoSyDy8BVGM/KowP8AH8ayLbwzazABYn9xuXn9a7Y2jFXPGqTlObsjLTa5G1l+uaYxXdy+MHpW5J4Rt/8AnlONvoR/jSReG7eNyzGTA696fPHuRyze6MT7Rb/3j+VFdKLDTQMGAk/9c1oo50PkkfVB0qCFS0bujdmU4I5P+NY+tSTaWwxIJ4gMlGQDdsGByB+NFFdRymTbeG7XxIg0R7m606CZleSSyk8uVg0WJF3f3X3KSOnyiuN+N+iY8LaraDULsCLUtOSYBgI52b90XZAMBvlDZFFFdEdjiqfEPh+GPhzRT448JSo+oJaaPFqNreTgedBIQ5IQjheUByBz0Oa5DwT4gbxh4mS61+1We3vtBltdQhjlZDdG1Tckpfna+QDkDgjvRRVElTwRo/8Awker6R4WMyaelzp81xLc2sW17lQfMSO5Gds4BHUgE11vhO3m8XeK7ltOuRoVlp+n3Nrb2scKTKFMYLoxYAtESeI/4eMGiikkI4jxFeXGj6JHrFx5V5qcdvp0Gm3ap5Mti3lmVZAVOHYdORyMelaXxEjn0Pxl/YHh7UL3Tn1bTWl1mfzd4vy0fmHcnAUnkZXHWiipA2PhZq0OqeG9T8Q6XYLoE2nT2tikNjKRFJHKVDFg2ecjOQQTnrXU+PLK5m+IGn+DtX1K41CK4meWyvhiG6ssRnKq6Y3KehB5I70UV00vehK/Rf5ESdmjz/4vf2poGu6P4ah1aW50sWrXJhnTJdRlTEzZyVIBHqNx61VjmtLPQPEnjHS9PitJ7SVra3tGYywQgrGHZFb7pYtnj0A6UUVyTd2ddLdlnV9YvNH8Mf8ACSWJBafTY0uoZ/3gnd2ZVkJ4wy4OOMc4xxXtPw5to7fwxYJHwBbpx9QD/WiiuLFbI9HDt8zXodBdSME4rn7923EUUV57PSpGHdE5NZt56+tFFB0oypWJaqeszvbaHfXEf31hIU+hPGf1oopx+Imp8LOXikLWERYAjYAffinT3ZWKPbGinGSRxRRW9boebh+pG17IEzjn61VdjzRRWJ1DSi5ooooA/9k=">
            <a:extLst>
              <a:ext uri="{FF2B5EF4-FFF2-40B4-BE49-F238E27FC236}">
                <a16:creationId xmlns:a16="http://schemas.microsoft.com/office/drawing/2014/main" id="{C2B060EA-C775-4696-94E8-86A3DB76C9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47C16-2F31-436E-A00A-D08D3F934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9" r="4709" b="2053"/>
          <a:stretch/>
        </p:blipFill>
        <p:spPr>
          <a:xfrm>
            <a:off x="2900200" y="2094843"/>
            <a:ext cx="1214600" cy="1957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A8B6C5-4A21-4EED-B7F5-E7B81D6C1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08499" y="4222811"/>
            <a:ext cx="8527002" cy="17877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DF51FB-6E52-4112-B201-EBAA6711B0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02" t="3732" r="4215" b="2007"/>
          <a:stretch/>
        </p:blipFill>
        <p:spPr>
          <a:xfrm>
            <a:off x="4933088" y="2079308"/>
            <a:ext cx="1253033" cy="1957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FFE731-CC59-4349-920B-32E6C52DD0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00" b="7609"/>
          <a:stretch/>
        </p:blipFill>
        <p:spPr>
          <a:xfrm>
            <a:off x="7004409" y="2120568"/>
            <a:ext cx="1410638" cy="1851503"/>
          </a:xfrm>
          <a:prstGeom prst="rect">
            <a:avLst/>
          </a:prstGeom>
        </p:spPr>
      </p:pic>
      <p:pic>
        <p:nvPicPr>
          <p:cNvPr id="3" name="Picture 2" descr="A person in a suit smiling&#10;&#10;Description automatically generated">
            <a:extLst>
              <a:ext uri="{FF2B5EF4-FFF2-40B4-BE49-F238E27FC236}">
                <a16:creationId xmlns:a16="http://schemas.microsoft.com/office/drawing/2014/main" id="{C1522925-DD89-7D28-EE5A-159142594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56" y="2089657"/>
            <a:ext cx="1549360" cy="19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9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7E19390-748F-4142-8B07-1EFE7BFE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8457"/>
            <a:ext cx="8229600" cy="1143000"/>
          </a:xfrm>
        </p:spPr>
        <p:txBody>
          <a:bodyPr/>
          <a:lstStyle/>
          <a:p>
            <a:r>
              <a:rPr lang="en-US"/>
              <a:t>Working with OGRD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2B5BD-DB08-4869-A9F2-45B5EAD21BD6}"/>
              </a:ext>
            </a:extLst>
          </p:cNvPr>
          <p:cNvSpPr txBox="1"/>
          <p:nvPr/>
        </p:nvSpPr>
        <p:spPr>
          <a:xfrm>
            <a:off x="371434" y="2512596"/>
            <a:ext cx="31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Myriad Pro"/>
              </a:rPr>
              <a:t>Pre-Award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153E10-5D8B-4309-9119-492E50BF9310}"/>
              </a:ext>
            </a:extLst>
          </p:cNvPr>
          <p:cNvSpPr txBox="1"/>
          <p:nvPr/>
        </p:nvSpPr>
        <p:spPr>
          <a:xfrm>
            <a:off x="3563001" y="2478133"/>
            <a:ext cx="201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Myriad Pro"/>
              </a:rPr>
              <a:t>Post-Award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7F7C5-E19C-4DF5-A4AC-B0A7B5F17853}"/>
              </a:ext>
            </a:extLst>
          </p:cNvPr>
          <p:cNvSpPr/>
          <p:nvPr/>
        </p:nvSpPr>
        <p:spPr>
          <a:xfrm>
            <a:off x="3167084" y="3289390"/>
            <a:ext cx="26563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yriad Pro"/>
                <a:cs typeface="Myanmar Text" panose="020B0502040204020203" pitchFamily="34" charset="0"/>
              </a:rPr>
              <a:t>Award Setup</a:t>
            </a:r>
          </a:p>
          <a:p>
            <a:pPr algn="ctr"/>
            <a:endParaRPr lang="en-US" sz="1600">
              <a:solidFill>
                <a:schemeClr val="bg1"/>
              </a:solidFill>
              <a:latin typeface="Myriad Pro"/>
              <a:cs typeface="Myanmar Text" panose="020B0502040204020203" pitchFamily="34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yriad Pro"/>
                <a:cs typeface="Myanmar Text" panose="020B0502040204020203" pitchFamily="34" charset="0"/>
              </a:rPr>
              <a:t>Award Maintenance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Myriad Pro"/>
                <a:cs typeface="Myanmar Text" panose="020B0502040204020203" pitchFamily="34" charset="0"/>
              </a:rPr>
              <a:t>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yriad Pro"/>
                <a:cs typeface="Myanmar Text" panose="020B0502040204020203" pitchFamily="34" charset="0"/>
              </a:rPr>
              <a:t>Award Closeout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218EF4-7E11-4D49-BE74-7DF99FB3C6D8}"/>
              </a:ext>
            </a:extLst>
          </p:cNvPr>
          <p:cNvSpPr txBox="1"/>
          <p:nvPr/>
        </p:nvSpPr>
        <p:spPr>
          <a:xfrm>
            <a:off x="6252961" y="2467040"/>
            <a:ext cx="201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Myriad Pro"/>
              </a:rPr>
              <a:t>Compliance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C55E06-5304-44F3-A3C1-0F69BC866A39}"/>
              </a:ext>
            </a:extLst>
          </p:cNvPr>
          <p:cNvSpPr/>
          <p:nvPr/>
        </p:nvSpPr>
        <p:spPr>
          <a:xfrm>
            <a:off x="6365290" y="3256661"/>
            <a:ext cx="2959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/>
          </a:p>
          <a:p>
            <a:endParaRPr lang="en-US" sz="2400"/>
          </a:p>
        </p:txBody>
      </p:sp>
      <p:pic>
        <p:nvPicPr>
          <p:cNvPr id="3" name="Graphic 2" descr="Clipboard All Crosses with solid fill">
            <a:extLst>
              <a:ext uri="{FF2B5EF4-FFF2-40B4-BE49-F238E27FC236}">
                <a16:creationId xmlns:a16="http://schemas.microsoft.com/office/drawing/2014/main" id="{DDF7008B-B3E8-4CF3-1E0C-182A09568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2612" y="1424546"/>
            <a:ext cx="914400" cy="914400"/>
          </a:xfrm>
          <a:prstGeom prst="rect">
            <a:avLst/>
          </a:prstGeom>
        </p:spPr>
      </p:pic>
      <p:pic>
        <p:nvPicPr>
          <p:cNvPr id="5" name="Graphic 4" descr="Group brainstorm outline">
            <a:extLst>
              <a:ext uri="{FF2B5EF4-FFF2-40B4-BE49-F238E27FC236}">
                <a16:creationId xmlns:a16="http://schemas.microsoft.com/office/drawing/2014/main" id="{C7994F75-B813-637A-4908-0EB796E9B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7826" y="1472044"/>
            <a:ext cx="914400" cy="914400"/>
          </a:xfrm>
          <a:prstGeom prst="rect">
            <a:avLst/>
          </a:prstGeom>
        </p:spPr>
      </p:pic>
      <p:pic>
        <p:nvPicPr>
          <p:cNvPr id="8" name="Graphic 7" descr="Playbook outline">
            <a:extLst>
              <a:ext uri="{FF2B5EF4-FFF2-40B4-BE49-F238E27FC236}">
                <a16:creationId xmlns:a16="http://schemas.microsoft.com/office/drawing/2014/main" id="{30DD6E68-2D0F-FDE4-93E4-F884F6921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2653" y="1461457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D16D6A-9F10-7293-6FCD-5C40AB671087}"/>
              </a:ext>
            </a:extLst>
          </p:cNvPr>
          <p:cNvSpPr/>
          <p:nvPr/>
        </p:nvSpPr>
        <p:spPr>
          <a:xfrm>
            <a:off x="5833244" y="3256661"/>
            <a:ext cx="26563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yriad Pro"/>
                <a:cs typeface="Myanmar Text" panose="020B0502040204020203" pitchFamily="34" charset="0"/>
              </a:rPr>
              <a:t>CITI Trainings</a:t>
            </a:r>
          </a:p>
          <a:p>
            <a:pPr algn="ctr"/>
            <a:endParaRPr lang="en-US" sz="1600">
              <a:solidFill>
                <a:schemeClr val="bg1"/>
              </a:solidFill>
              <a:latin typeface="Myriad Pro"/>
              <a:cs typeface="Myanmar Text" panose="020B0502040204020203" pitchFamily="34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yriad Pro"/>
                <a:cs typeface="Myanmar Text" panose="020B0502040204020203" pitchFamily="34" charset="0"/>
              </a:rPr>
              <a:t>EWU Policies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Myriad Pro"/>
                <a:cs typeface="Myanmar Text" panose="020B0502040204020203" pitchFamily="34" charset="0"/>
              </a:rPr>
              <a:t>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yriad Pro"/>
                <a:cs typeface="Myanmar Text" panose="020B0502040204020203" pitchFamily="34" charset="0"/>
              </a:rPr>
              <a:t>Board Attendance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674901-FD4A-1220-3881-BCF444D1FFB5}"/>
              </a:ext>
            </a:extLst>
          </p:cNvPr>
          <p:cNvSpPr/>
          <p:nvPr/>
        </p:nvSpPr>
        <p:spPr>
          <a:xfrm>
            <a:off x="543372" y="3323853"/>
            <a:ext cx="2623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yriad Pro"/>
                <a:cs typeface="Myanmar Text" panose="020B0502040204020203" pitchFamily="34" charset="0"/>
              </a:rPr>
              <a:t>Funding Opportunities</a:t>
            </a:r>
          </a:p>
          <a:p>
            <a:pPr algn="ctr"/>
            <a:endParaRPr lang="en-US" sz="1600">
              <a:solidFill>
                <a:schemeClr val="bg1"/>
              </a:solidFill>
              <a:latin typeface="Myriad Pro"/>
              <a:cs typeface="Myanmar Text" panose="020B0502040204020203" pitchFamily="34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yriad Pro"/>
                <a:cs typeface="Myanmar Text" panose="020B0502040204020203" pitchFamily="34" charset="0"/>
              </a:rPr>
              <a:t>Proposal Development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Myriad Pro"/>
                <a:cs typeface="Myanmar Text" panose="020B0502040204020203" pitchFamily="34" charset="0"/>
              </a:rPr>
              <a:t>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bg1"/>
                </a:solidFill>
                <a:latin typeface="Myriad Pro"/>
                <a:cs typeface="Myanmar Text" panose="020B0502040204020203" pitchFamily="34" charset="0"/>
              </a:rPr>
              <a:t>Proposal Submission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406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DBF4-B2E9-BEFA-2C16-9A1D770F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Award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0211D-0190-B65B-8EA0-57716C768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33976"/>
            <a:ext cx="8229600" cy="147214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pic>
        <p:nvPicPr>
          <p:cNvPr id="5" name="Picture 4" descr="A congratulation with colorful confetti&#10;&#10;Description automatically generated">
            <a:extLst>
              <a:ext uri="{FF2B5EF4-FFF2-40B4-BE49-F238E27FC236}">
                <a16:creationId xmlns:a16="http://schemas.microsoft.com/office/drawing/2014/main" id="{F47F86EC-8AAB-5090-337B-12E1F522A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8" t="7207" r="5388" b="5105"/>
          <a:stretch/>
        </p:blipFill>
        <p:spPr>
          <a:xfrm>
            <a:off x="588201" y="1821089"/>
            <a:ext cx="3401417" cy="2939836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4D8E9-B7CF-5256-E951-330B0CA8923F}"/>
              </a:ext>
            </a:extLst>
          </p:cNvPr>
          <p:cNvSpPr txBox="1"/>
          <p:nvPr/>
        </p:nvSpPr>
        <p:spPr>
          <a:xfrm>
            <a:off x="4730815" y="1824192"/>
            <a:ext cx="366164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Introduction from Pre-Award to Post-Award</a:t>
            </a:r>
            <a:endParaRPr lang="en-US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Award Letter  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Roles &amp; Responsibilities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Expenses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Billing &amp; Reporting Requirements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78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DBF4-B2E9-BEFA-2C16-9A1D770F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0211D-0190-B65B-8EA0-57716C768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27359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Shared Folder between OGRD &amp; Program</a:t>
            </a:r>
          </a:p>
          <a:p>
            <a:endParaRPr lang="en-US" sz="2800"/>
          </a:p>
          <a:p>
            <a:r>
              <a:rPr lang="en-US" sz="2800"/>
              <a:t>Contains Award Information</a:t>
            </a:r>
          </a:p>
          <a:p>
            <a:endParaRPr lang="en-US" sz="2800"/>
          </a:p>
          <a:p>
            <a:r>
              <a:rPr lang="en-US" sz="2800"/>
              <a:t>Budget Monitoring Spreadsheet</a:t>
            </a:r>
          </a:p>
          <a:p>
            <a:endParaRPr lang="en-US" sz="2800"/>
          </a:p>
          <a:p>
            <a:r>
              <a:rPr lang="en-US" sz="2800"/>
              <a:t>Other Key Resources</a:t>
            </a:r>
          </a:p>
        </p:txBody>
      </p:sp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859C21F-1A2A-7915-720B-0A842C7E7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" r="2538"/>
          <a:stretch/>
        </p:blipFill>
        <p:spPr>
          <a:xfrm>
            <a:off x="4057096" y="2484830"/>
            <a:ext cx="4953740" cy="27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9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5AB8-0BE0-F2FD-8305-4DA06E40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87"/>
            <a:ext cx="8229600" cy="1143000"/>
          </a:xfrm>
        </p:spPr>
        <p:txBody>
          <a:bodyPr/>
          <a:lstStyle/>
          <a:p>
            <a:r>
              <a:rPr lang="en-US"/>
              <a:t>OGRD Website</a:t>
            </a: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FBA0629B-7B57-1260-6D29-A7FEAA33E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30" b="14780"/>
          <a:stretch/>
        </p:blipFill>
        <p:spPr>
          <a:xfrm>
            <a:off x="1144772" y="1118801"/>
            <a:ext cx="6845608" cy="4805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59A617-3226-4948-4D4F-5B9DBEF6039E}"/>
              </a:ext>
            </a:extLst>
          </p:cNvPr>
          <p:cNvSpPr txBox="1"/>
          <p:nvPr/>
        </p:nvSpPr>
        <p:spPr>
          <a:xfrm>
            <a:off x="2819400" y="6133213"/>
            <a:ext cx="37267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https://inside.ewu.edu/ogrd/</a:t>
            </a:r>
          </a:p>
        </p:txBody>
      </p:sp>
    </p:spTree>
    <p:extLst>
      <p:ext uri="{BB962C8B-B14F-4D97-AF65-F5344CB8AC3E}">
        <p14:creationId xmlns:p14="http://schemas.microsoft.com/office/powerpoint/2010/main" val="112843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5AB8-0BE0-F2FD-8305-4DA06E40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45"/>
            <a:ext cx="8229600" cy="1143000"/>
          </a:xfrm>
        </p:spPr>
        <p:txBody>
          <a:bodyPr/>
          <a:lstStyle/>
          <a:p>
            <a:r>
              <a:rPr lang="en-US"/>
              <a:t>OGRD Website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F43BAEB-F24A-25AF-C158-4EB7EF53C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052" y="2415295"/>
            <a:ext cx="4426685" cy="2828361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23E2ED6-AA83-55D3-27B7-E04F45B6D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3" y="1334689"/>
            <a:ext cx="4428932" cy="47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08B3-9383-BA8E-4EDD-F1EA3A93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58"/>
            <a:ext cx="8229600" cy="1143000"/>
          </a:xfrm>
        </p:spPr>
        <p:txBody>
          <a:bodyPr/>
          <a:lstStyle/>
          <a:p>
            <a:r>
              <a:rPr lang="en-US"/>
              <a:t>OGRD Website</a:t>
            </a:r>
          </a:p>
        </p:txBody>
      </p:sp>
      <p:pic>
        <p:nvPicPr>
          <p:cNvPr id="4" name="Content Placeholder 3" descr="A screenshot of a web page&#10;&#10;Description automatically generated">
            <a:extLst>
              <a:ext uri="{FF2B5EF4-FFF2-40B4-BE49-F238E27FC236}">
                <a16:creationId xmlns:a16="http://schemas.microsoft.com/office/drawing/2014/main" id="{BA23F29C-8D0B-DD99-85DC-D9E643056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863" y="1118364"/>
            <a:ext cx="6857998" cy="5272860"/>
          </a:xfrm>
        </p:spPr>
      </p:pic>
    </p:spTree>
    <p:extLst>
      <p:ext uri="{BB962C8B-B14F-4D97-AF65-F5344CB8AC3E}">
        <p14:creationId xmlns:p14="http://schemas.microsoft.com/office/powerpoint/2010/main" val="290268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b5ed4b-7eb8-4828-99c5-7552c9a3e2a0">
      <Terms xmlns="http://schemas.microsoft.com/office/infopath/2007/PartnerControls"/>
    </lcf76f155ced4ddcb4097134ff3c332f>
    <TaxCatchAll xmlns="126a866a-3fb8-4e32-8107-0fd4efededa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B14F2C9D30FC4788DCC0E0EE865480" ma:contentTypeVersion="17" ma:contentTypeDescription="Create a new document." ma:contentTypeScope="" ma:versionID="67c0a0ca2dda96445a4a1857cae7a8d7">
  <xsd:schema xmlns:xsd="http://www.w3.org/2001/XMLSchema" xmlns:xs="http://www.w3.org/2001/XMLSchema" xmlns:p="http://schemas.microsoft.com/office/2006/metadata/properties" xmlns:ns2="126a866a-3fb8-4e32-8107-0fd4efededa0" xmlns:ns3="78b5ed4b-7eb8-4828-99c5-7552c9a3e2a0" targetNamespace="http://schemas.microsoft.com/office/2006/metadata/properties" ma:root="true" ma:fieldsID="58b27e0a8df4f13fc12450283de7b299" ns2:_="" ns3:_="">
    <xsd:import namespace="126a866a-3fb8-4e32-8107-0fd4efededa0"/>
    <xsd:import namespace="78b5ed4b-7eb8-4828-99c5-7552c9a3e2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a866a-3fb8-4e32-8107-0fd4efeded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169d0e-7105-4239-afdc-25770563825d}" ma:internalName="TaxCatchAll" ma:showField="CatchAllData" ma:web="126a866a-3fb8-4e32-8107-0fd4efede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5ed4b-7eb8-4828-99c5-7552c9a3e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8ddb8f-4ffc-4890-8799-4d47aeb3c0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2F4DA8-40BB-4DC9-9700-3BAD3D9C3A4F}">
  <ds:schemaRefs>
    <ds:schemaRef ds:uri="126a866a-3fb8-4e32-8107-0fd4efededa0"/>
    <ds:schemaRef ds:uri="5c8cfbac-9a60-49ae-97a6-dae9c1cb8525"/>
    <ds:schemaRef ds:uri="78b5ed4b-7eb8-4828-99c5-7552c9a3e2a0"/>
    <ds:schemaRef ds:uri="9f5982db-23b7-4f9f-b0f0-49b981aadc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AC48B0-8B0A-4D6A-9A4A-3B2AA0E06219}">
  <ds:schemaRefs>
    <ds:schemaRef ds:uri="126a866a-3fb8-4e32-8107-0fd4efededa0"/>
    <ds:schemaRef ds:uri="78b5ed4b-7eb8-4828-99c5-7552c9a3e2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D0B6E1-846E-4742-A991-549A9B7A08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Top Resources in Support of your Award</vt:lpstr>
      <vt:lpstr>Meet our team: Pre-Award</vt:lpstr>
      <vt:lpstr>Meet our team: Post-Award</vt:lpstr>
      <vt:lpstr>Working with OGRD</vt:lpstr>
      <vt:lpstr>Award Introduction</vt:lpstr>
      <vt:lpstr>OneDrive</vt:lpstr>
      <vt:lpstr>OGRD Website</vt:lpstr>
      <vt:lpstr>OGRD Website</vt:lpstr>
      <vt:lpstr>OGRD Website</vt:lpstr>
      <vt:lpstr>OGRD Website</vt:lpstr>
      <vt:lpstr>OGRD Website</vt:lpstr>
      <vt:lpstr>Tableau</vt:lpstr>
      <vt:lpstr>PowerPoint Presentation</vt:lpstr>
      <vt:lpstr>PowerPoint Presentation</vt:lpstr>
      <vt:lpstr>Banner</vt:lpstr>
      <vt:lpstr>PowerPoint Presentation</vt:lpstr>
      <vt:lpstr>PowerPoint Presentation</vt:lpstr>
      <vt:lpstr>Monitoring</vt:lpstr>
      <vt:lpstr>Items Needed</vt:lpstr>
      <vt:lpstr>Monitoring Spreadsheet  </vt:lpstr>
      <vt:lpstr>Monitoring Spreadsheet In Progress</vt:lpstr>
      <vt:lpstr>We Want to Hear From You!</vt:lpstr>
    </vt:vector>
  </TitlesOfParts>
  <Company>EWU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EWU EWU</dc:creator>
  <cp:revision>10</cp:revision>
  <dcterms:created xsi:type="dcterms:W3CDTF">2018-03-08T21:54:23Z</dcterms:created>
  <dcterms:modified xsi:type="dcterms:W3CDTF">2023-11-02T17:04:31Z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0x0101003FB14F2C9D30FC4788DCC0E0EE865480</vt:lpwstr>
  </property>
  <property fmtid="{D5CDD505-2E9C-101B-9397-08002B2CF9AE}" pid="3" name="MediaServiceImageTags">
    <vt:lpwstr/>
  </property>
</Properties>
</file>