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8750C-384D-4197-A055-E07A2A82CB1F}" v="4" dt="2023-04-25T18:14:08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t, Nate" userId="4c63c2a0-5c26-42c8-a5cb-d1c49d2b9cc8" providerId="ADAL" clId="{2C98750C-384D-4197-A055-E07A2A82CB1F}"/>
    <pc:docChg chg="custSel addSld modSld">
      <pc:chgData name="Bryant, Nate" userId="4c63c2a0-5c26-42c8-a5cb-d1c49d2b9cc8" providerId="ADAL" clId="{2C98750C-384D-4197-A055-E07A2A82CB1F}" dt="2023-04-25T18:15:59.989" v="1767" actId="20577"/>
      <pc:docMkLst>
        <pc:docMk/>
      </pc:docMkLst>
      <pc:sldChg chg="modSp mod">
        <pc:chgData name="Bryant, Nate" userId="4c63c2a0-5c26-42c8-a5cb-d1c49d2b9cc8" providerId="ADAL" clId="{2C98750C-384D-4197-A055-E07A2A82CB1F}" dt="2023-04-25T17:31:50.965" v="157" actId="27636"/>
        <pc:sldMkLst>
          <pc:docMk/>
          <pc:sldMk cId="664860072" sldId="256"/>
        </pc:sldMkLst>
        <pc:spChg chg="mod">
          <ac:chgData name="Bryant, Nate" userId="4c63c2a0-5c26-42c8-a5cb-d1c49d2b9cc8" providerId="ADAL" clId="{2C98750C-384D-4197-A055-E07A2A82CB1F}" dt="2023-04-25T17:28:44.470" v="16" actId="20577"/>
          <ac:spMkLst>
            <pc:docMk/>
            <pc:sldMk cId="664860072" sldId="256"/>
            <ac:spMk id="2" creationId="{00000000-0000-0000-0000-000000000000}"/>
          </ac:spMkLst>
        </pc:spChg>
        <pc:spChg chg="mod">
          <ac:chgData name="Bryant, Nate" userId="4c63c2a0-5c26-42c8-a5cb-d1c49d2b9cc8" providerId="ADAL" clId="{2C98750C-384D-4197-A055-E07A2A82CB1F}" dt="2023-04-25T17:31:50.965" v="157" actId="27636"/>
          <ac:spMkLst>
            <pc:docMk/>
            <pc:sldMk cId="664860072" sldId="256"/>
            <ac:spMk id="3" creationId="{00000000-0000-0000-0000-000000000000}"/>
          </ac:spMkLst>
        </pc:spChg>
      </pc:sldChg>
      <pc:sldChg chg="modSp mod">
        <pc:chgData name="Bryant, Nate" userId="4c63c2a0-5c26-42c8-a5cb-d1c49d2b9cc8" providerId="ADAL" clId="{2C98750C-384D-4197-A055-E07A2A82CB1F}" dt="2023-04-25T17:34:47.350" v="458" actId="20577"/>
        <pc:sldMkLst>
          <pc:docMk/>
          <pc:sldMk cId="96864224" sldId="257"/>
        </pc:sldMkLst>
        <pc:spChg chg="mod">
          <ac:chgData name="Bryant, Nate" userId="4c63c2a0-5c26-42c8-a5cb-d1c49d2b9cc8" providerId="ADAL" clId="{2C98750C-384D-4197-A055-E07A2A82CB1F}" dt="2023-04-25T17:32:19.495" v="210" actId="20577"/>
          <ac:spMkLst>
            <pc:docMk/>
            <pc:sldMk cId="96864224" sldId="257"/>
            <ac:spMk id="2" creationId="{06BBDE20-6E5F-7D4A-C7B6-D9B76915A010}"/>
          </ac:spMkLst>
        </pc:spChg>
        <pc:spChg chg="mod">
          <ac:chgData name="Bryant, Nate" userId="4c63c2a0-5c26-42c8-a5cb-d1c49d2b9cc8" providerId="ADAL" clId="{2C98750C-384D-4197-A055-E07A2A82CB1F}" dt="2023-04-25T17:34:47.350" v="458" actId="20577"/>
          <ac:spMkLst>
            <pc:docMk/>
            <pc:sldMk cId="96864224" sldId="257"/>
            <ac:spMk id="3" creationId="{E82A32CF-4C2E-8C7F-D756-C99E62660990}"/>
          </ac:spMkLst>
        </pc:spChg>
      </pc:sldChg>
      <pc:sldChg chg="modSp new mod">
        <pc:chgData name="Bryant, Nate" userId="4c63c2a0-5c26-42c8-a5cb-d1c49d2b9cc8" providerId="ADAL" clId="{2C98750C-384D-4197-A055-E07A2A82CB1F}" dt="2023-04-25T17:40:21.503" v="795" actId="20577"/>
        <pc:sldMkLst>
          <pc:docMk/>
          <pc:sldMk cId="2801379918" sldId="258"/>
        </pc:sldMkLst>
        <pc:spChg chg="mod">
          <ac:chgData name="Bryant, Nate" userId="4c63c2a0-5c26-42c8-a5cb-d1c49d2b9cc8" providerId="ADAL" clId="{2C98750C-384D-4197-A055-E07A2A82CB1F}" dt="2023-04-25T17:35:25.110" v="510" actId="20577"/>
          <ac:spMkLst>
            <pc:docMk/>
            <pc:sldMk cId="2801379918" sldId="258"/>
            <ac:spMk id="2" creationId="{081D0D5B-169A-8A3A-753D-C4A143C3C0D4}"/>
          </ac:spMkLst>
        </pc:spChg>
        <pc:spChg chg="mod">
          <ac:chgData name="Bryant, Nate" userId="4c63c2a0-5c26-42c8-a5cb-d1c49d2b9cc8" providerId="ADAL" clId="{2C98750C-384D-4197-A055-E07A2A82CB1F}" dt="2023-04-25T17:40:21.503" v="795" actId="20577"/>
          <ac:spMkLst>
            <pc:docMk/>
            <pc:sldMk cId="2801379918" sldId="258"/>
            <ac:spMk id="3" creationId="{978ACE0D-6D7C-0BDD-F5B2-12D193FEA4E4}"/>
          </ac:spMkLst>
        </pc:spChg>
      </pc:sldChg>
      <pc:sldChg chg="modSp new mod">
        <pc:chgData name="Bryant, Nate" userId="4c63c2a0-5c26-42c8-a5cb-d1c49d2b9cc8" providerId="ADAL" clId="{2C98750C-384D-4197-A055-E07A2A82CB1F}" dt="2023-04-25T18:13:24.682" v="1610" actId="15"/>
        <pc:sldMkLst>
          <pc:docMk/>
          <pc:sldMk cId="2655877496" sldId="259"/>
        </pc:sldMkLst>
        <pc:spChg chg="mod">
          <ac:chgData name="Bryant, Nate" userId="4c63c2a0-5c26-42c8-a5cb-d1c49d2b9cc8" providerId="ADAL" clId="{2C98750C-384D-4197-A055-E07A2A82CB1F}" dt="2023-04-25T17:40:37.255" v="820" actId="20577"/>
          <ac:spMkLst>
            <pc:docMk/>
            <pc:sldMk cId="2655877496" sldId="259"/>
            <ac:spMk id="2" creationId="{865D6828-4428-A652-0645-7E0DCA8709E1}"/>
          </ac:spMkLst>
        </pc:spChg>
        <pc:spChg chg="mod">
          <ac:chgData name="Bryant, Nate" userId="4c63c2a0-5c26-42c8-a5cb-d1c49d2b9cc8" providerId="ADAL" clId="{2C98750C-384D-4197-A055-E07A2A82CB1F}" dt="2023-04-25T18:13:24.682" v="1610" actId="15"/>
          <ac:spMkLst>
            <pc:docMk/>
            <pc:sldMk cId="2655877496" sldId="259"/>
            <ac:spMk id="3" creationId="{E7029A0F-27AD-53E9-A5E0-70EA6A80F5CB}"/>
          </ac:spMkLst>
        </pc:spChg>
      </pc:sldChg>
      <pc:sldChg chg="modSp new mod">
        <pc:chgData name="Bryant, Nate" userId="4c63c2a0-5c26-42c8-a5cb-d1c49d2b9cc8" providerId="ADAL" clId="{2C98750C-384D-4197-A055-E07A2A82CB1F}" dt="2023-04-25T17:50:55.291" v="963" actId="20577"/>
        <pc:sldMkLst>
          <pc:docMk/>
          <pc:sldMk cId="2708837755" sldId="260"/>
        </pc:sldMkLst>
        <pc:spChg chg="mod">
          <ac:chgData name="Bryant, Nate" userId="4c63c2a0-5c26-42c8-a5cb-d1c49d2b9cc8" providerId="ADAL" clId="{2C98750C-384D-4197-A055-E07A2A82CB1F}" dt="2023-04-25T17:40:56.805" v="832" actId="20577"/>
          <ac:spMkLst>
            <pc:docMk/>
            <pc:sldMk cId="2708837755" sldId="260"/>
            <ac:spMk id="2" creationId="{10091322-E862-FC91-64F4-60FAD72C3BE7}"/>
          </ac:spMkLst>
        </pc:spChg>
        <pc:spChg chg="mod">
          <ac:chgData name="Bryant, Nate" userId="4c63c2a0-5c26-42c8-a5cb-d1c49d2b9cc8" providerId="ADAL" clId="{2C98750C-384D-4197-A055-E07A2A82CB1F}" dt="2023-04-25T17:50:55.291" v="963" actId="20577"/>
          <ac:spMkLst>
            <pc:docMk/>
            <pc:sldMk cId="2708837755" sldId="260"/>
            <ac:spMk id="3" creationId="{C5A6C8AB-50FC-16A6-D625-33642932E911}"/>
          </ac:spMkLst>
        </pc:spChg>
      </pc:sldChg>
      <pc:sldChg chg="modSp new mod">
        <pc:chgData name="Bryant, Nate" userId="4c63c2a0-5c26-42c8-a5cb-d1c49d2b9cc8" providerId="ADAL" clId="{2C98750C-384D-4197-A055-E07A2A82CB1F}" dt="2023-04-25T18:11:25.661" v="1237" actId="20577"/>
        <pc:sldMkLst>
          <pc:docMk/>
          <pc:sldMk cId="168402564" sldId="261"/>
        </pc:sldMkLst>
        <pc:spChg chg="mod">
          <ac:chgData name="Bryant, Nate" userId="4c63c2a0-5c26-42c8-a5cb-d1c49d2b9cc8" providerId="ADAL" clId="{2C98750C-384D-4197-A055-E07A2A82CB1F}" dt="2023-04-25T18:10:56.078" v="1228" actId="20577"/>
          <ac:spMkLst>
            <pc:docMk/>
            <pc:sldMk cId="168402564" sldId="261"/>
            <ac:spMk id="2" creationId="{4989B3F2-9965-F4DE-95D5-81C53560F606}"/>
          </ac:spMkLst>
        </pc:spChg>
        <pc:spChg chg="mod">
          <ac:chgData name="Bryant, Nate" userId="4c63c2a0-5c26-42c8-a5cb-d1c49d2b9cc8" providerId="ADAL" clId="{2C98750C-384D-4197-A055-E07A2A82CB1F}" dt="2023-04-25T18:11:25.661" v="1237" actId="20577"/>
          <ac:spMkLst>
            <pc:docMk/>
            <pc:sldMk cId="168402564" sldId="261"/>
            <ac:spMk id="3" creationId="{AC92F1D3-325E-FEAD-CB3A-8C452867537B}"/>
          </ac:spMkLst>
        </pc:spChg>
      </pc:sldChg>
      <pc:sldChg chg="modSp new mod">
        <pc:chgData name="Bryant, Nate" userId="4c63c2a0-5c26-42c8-a5cb-d1c49d2b9cc8" providerId="ADAL" clId="{2C98750C-384D-4197-A055-E07A2A82CB1F}" dt="2023-04-25T18:15:59.989" v="1767" actId="20577"/>
        <pc:sldMkLst>
          <pc:docMk/>
          <pc:sldMk cId="519144757" sldId="262"/>
        </pc:sldMkLst>
        <pc:spChg chg="mod">
          <ac:chgData name="Bryant, Nate" userId="4c63c2a0-5c26-42c8-a5cb-d1c49d2b9cc8" providerId="ADAL" clId="{2C98750C-384D-4197-A055-E07A2A82CB1F}" dt="2023-04-25T18:14:00.804" v="1635" actId="20577"/>
          <ac:spMkLst>
            <pc:docMk/>
            <pc:sldMk cId="519144757" sldId="262"/>
            <ac:spMk id="2" creationId="{23627A46-A611-3F3A-A8BB-1D646C904AD2}"/>
          </ac:spMkLst>
        </pc:spChg>
        <pc:spChg chg="mod">
          <ac:chgData name="Bryant, Nate" userId="4c63c2a0-5c26-42c8-a5cb-d1c49d2b9cc8" providerId="ADAL" clId="{2C98750C-384D-4197-A055-E07A2A82CB1F}" dt="2023-04-25T18:15:59.989" v="1767" actId="20577"/>
          <ac:spMkLst>
            <pc:docMk/>
            <pc:sldMk cId="519144757" sldId="262"/>
            <ac:spMk id="3" creationId="{D24B8E05-E02F-D74B-9302-093F57B771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6324968192_dcb32c1b72_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r="-9835"/>
          <a:stretch/>
        </p:blipFill>
        <p:spPr>
          <a:xfrm>
            <a:off x="0" y="-1"/>
            <a:ext cx="7222830" cy="6858000"/>
          </a:xfrm>
          <a:prstGeom prst="rect">
            <a:avLst/>
          </a:prstGeom>
        </p:spPr>
      </p:pic>
      <p:pic>
        <p:nvPicPr>
          <p:cNvPr id="7" name="Picture 6" descr="Red Ba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"/>
          <a:stretch/>
        </p:blipFill>
        <p:spPr>
          <a:xfrm>
            <a:off x="3894667" y="-1"/>
            <a:ext cx="5249333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0572" y="1874750"/>
            <a:ext cx="4067628" cy="1572381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0572" y="3789426"/>
            <a:ext cx="4067628" cy="51646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_Tagline_Vertical_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71" y="5778081"/>
            <a:ext cx="769257" cy="7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93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6256791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286" y="274638"/>
            <a:ext cx="5170714" cy="625679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5A20E7-78D4-374F-B3D0-CF0D37868FC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4B18AA-414D-DB48-AB8D-1943181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7713" y="4406900"/>
            <a:ext cx="70069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13" y="2906713"/>
            <a:ext cx="70069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00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5A20E7-78D4-374F-B3D0-CF0D37868FC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4B18AA-414D-DB48-AB8D-1943181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5A20E7-78D4-374F-B3D0-CF0D37868FC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4B18AA-414D-DB48-AB8D-1943181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6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00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6895" y="273050"/>
            <a:ext cx="3008313" cy="1256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57" y="273050"/>
            <a:ext cx="4005942" cy="6234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6895" y="1435100"/>
            <a:ext cx="3008313" cy="5072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0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573" y="4800600"/>
            <a:ext cx="660180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572" y="612775"/>
            <a:ext cx="660180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573" y="5367338"/>
            <a:ext cx="660180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0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524" y="274638"/>
            <a:ext cx="72232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524" y="1600200"/>
            <a:ext cx="72232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Untitled-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8570" cy="6858000"/>
          </a:xfrm>
          <a:prstGeom prst="rect">
            <a:avLst/>
          </a:prstGeom>
        </p:spPr>
      </p:pic>
      <p:pic>
        <p:nvPicPr>
          <p:cNvPr id="8" name="Picture 7" descr="Logo_Tagline_Vertical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1" y="6072819"/>
            <a:ext cx="450179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.ewu.edu/sra/resources-and-documentation/academic-programs-and-university-servic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.ewu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SRA Student Forum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0572" y="3789426"/>
            <a:ext cx="4067628" cy="1501665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April 25, 2023</a:t>
            </a:r>
          </a:p>
          <a:p>
            <a:endParaRPr lang="en-US" sz="1800" dirty="0"/>
          </a:p>
          <a:p>
            <a:r>
              <a:rPr lang="en-US" sz="1800" dirty="0"/>
              <a:t>Hosted by: </a:t>
            </a:r>
          </a:p>
          <a:p>
            <a:r>
              <a:rPr lang="en-US" sz="1800" dirty="0"/>
              <a:t>Mary Voves, Co-Champion</a:t>
            </a:r>
          </a:p>
          <a:p>
            <a:r>
              <a:rPr lang="en-US" sz="1800" dirty="0"/>
              <a:t>Jon Anderson, Co-Champion</a:t>
            </a:r>
          </a:p>
          <a:p>
            <a:r>
              <a:rPr lang="en-US" sz="1800" dirty="0"/>
              <a:t>Nate Bryant,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66486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DE20-6E5F-7D4A-C7B6-D9B76915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Strategic Resource Allocation (SRA)?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A32CF-4C2E-8C7F-D756-C99E62660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evaluation of the use of all institutional resources.</a:t>
            </a:r>
          </a:p>
          <a:p>
            <a:r>
              <a:rPr lang="en-US" dirty="0"/>
              <a:t>Based upon a process developed by our consultant, Larry Goldstein.</a:t>
            </a:r>
          </a:p>
          <a:p>
            <a:r>
              <a:rPr lang="en-US" dirty="0"/>
              <a:t>A tool to ensure university resources are invested in alignment with its mission and goals.</a:t>
            </a:r>
          </a:p>
        </p:txBody>
      </p:sp>
    </p:spTree>
    <p:extLst>
      <p:ext uri="{BB962C8B-B14F-4D97-AF65-F5344CB8AC3E}">
        <p14:creationId xmlns:p14="http://schemas.microsoft.com/office/powerpoint/2010/main" val="9686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0D5B-169A-8A3A-753D-C4A143C3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ACE0D-6D7C-0BDD-F5B2-12D193FEA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SRA process is facilitated by 4 teams:</a:t>
            </a:r>
          </a:p>
          <a:p>
            <a:pPr lvl="1"/>
            <a:r>
              <a:rPr lang="en-US" dirty="0"/>
              <a:t>Co-Champions</a:t>
            </a:r>
          </a:p>
          <a:p>
            <a:pPr lvl="2"/>
            <a:r>
              <a:rPr lang="en-US" dirty="0"/>
              <a:t>Support process, ensure resources to facilitate</a:t>
            </a:r>
          </a:p>
          <a:p>
            <a:pPr lvl="1"/>
            <a:r>
              <a:rPr lang="en-US" dirty="0"/>
              <a:t>Facilitation Team</a:t>
            </a:r>
          </a:p>
          <a:p>
            <a:pPr lvl="2"/>
            <a:r>
              <a:rPr lang="en-US" dirty="0"/>
              <a:t>Generate data sets, collaborate to define programs, communications, support TFs</a:t>
            </a:r>
          </a:p>
          <a:p>
            <a:pPr lvl="1"/>
            <a:r>
              <a:rPr lang="en-US" dirty="0"/>
              <a:t>University Services Task Force</a:t>
            </a:r>
          </a:p>
          <a:p>
            <a:pPr lvl="1"/>
            <a:r>
              <a:rPr lang="en-US" dirty="0"/>
              <a:t>Academic Programs Task Force</a:t>
            </a:r>
          </a:p>
        </p:txBody>
      </p:sp>
    </p:spTree>
    <p:extLst>
      <p:ext uri="{BB962C8B-B14F-4D97-AF65-F5344CB8AC3E}">
        <p14:creationId xmlns:p14="http://schemas.microsoft.com/office/powerpoint/2010/main" val="280137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6828-4428-A652-0645-7E0DCA87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29A0F-27AD-53E9-A5E0-70EA6A80F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Kick-off with educational info forums (mid-January)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Task Force members (late-January)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Force training (3 days) (mid-February)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program and service lists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program and service templates (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 drafts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Template training (May)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 completes program and service templates (May/June)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Forces review submissions (May – August)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Forces categorize submissions in quintiles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Quintile 1: Invest (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eligible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enhanced resources)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Quintile 2: Maintain (continue with current resources)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Quintile 3: Streamline (continue with reduced resources)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Quintile 4: Transform (to improve effectiveness)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Quintile 5: Disinvest (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phase-out; subject to additional review by senior leadership)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7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B3F2-9965-F4DE-95D5-81C53560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Timeline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2F1D3-325E-FEAD-CB3A-8C4528675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Forces create report detailing recommendations based upon categorizations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posted for student, staff and faculty feedback (October)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Leadership Team works with President to task force recommendations, campus feedback, and develop proposal for Board of Trustees (November – December)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1322-E862-FC91-64F4-60FAD72C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C8AB-50FC-16A6-D625-33642932E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https://inside.ewu.edu/sra/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you will find:</a:t>
            </a:r>
          </a:p>
          <a:p>
            <a:pPr>
              <a:buFontTx/>
              <a:buChar char="-"/>
            </a:pPr>
            <a:r>
              <a:rPr lang="en-US" dirty="0"/>
              <a:t>Latest updates</a:t>
            </a:r>
          </a:p>
          <a:p>
            <a:pPr>
              <a:buFontTx/>
              <a:buChar char="-"/>
            </a:pPr>
            <a:r>
              <a:rPr lang="en-US" dirty="0"/>
              <a:t>Knowledge Base</a:t>
            </a:r>
          </a:p>
          <a:p>
            <a:pPr>
              <a:buFontTx/>
              <a:buChar char="-"/>
            </a:pPr>
            <a:r>
              <a:rPr lang="en-US" dirty="0"/>
              <a:t>Team details</a:t>
            </a:r>
          </a:p>
          <a:p>
            <a:pPr>
              <a:buFontTx/>
              <a:buChar char="-"/>
            </a:pPr>
            <a:r>
              <a:rPr lang="en-US" dirty="0"/>
              <a:t>Contact form</a:t>
            </a:r>
          </a:p>
        </p:txBody>
      </p:sp>
    </p:spTree>
    <p:extLst>
      <p:ext uri="{BB962C8B-B14F-4D97-AF65-F5344CB8AC3E}">
        <p14:creationId xmlns:p14="http://schemas.microsoft.com/office/powerpoint/2010/main" val="270883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7A46-A611-3F3A-A8BB-1D646C90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8E05-E02F-D74B-9302-093F57B77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Contact: sra@ewu.edu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Thank you and GO EAGS! </a:t>
            </a:r>
          </a:p>
        </p:txBody>
      </p:sp>
    </p:spTree>
    <p:extLst>
      <p:ext uri="{BB962C8B-B14F-4D97-AF65-F5344CB8AC3E}">
        <p14:creationId xmlns:p14="http://schemas.microsoft.com/office/powerpoint/2010/main" val="51914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331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Myriad Pro</vt:lpstr>
      <vt:lpstr>Office Theme</vt:lpstr>
      <vt:lpstr>SRA Student Forum</vt:lpstr>
      <vt:lpstr>What is Strategic Resource Allocation (SRA)?</vt:lpstr>
      <vt:lpstr>SRA Teams</vt:lpstr>
      <vt:lpstr>Process Timeline</vt:lpstr>
      <vt:lpstr>Process Timeline Cont.</vt:lpstr>
      <vt:lpstr>SRA Website</vt:lpstr>
      <vt:lpstr>Questions?</vt:lpstr>
    </vt:vector>
  </TitlesOfParts>
  <Company>EWU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EWU EWU</dc:creator>
  <cp:lastModifiedBy>Bryant, Nate</cp:lastModifiedBy>
  <cp:revision>3</cp:revision>
  <dcterms:created xsi:type="dcterms:W3CDTF">2018-03-08T21:47:04Z</dcterms:created>
  <dcterms:modified xsi:type="dcterms:W3CDTF">2023-04-25T18:16:04Z</dcterms:modified>
</cp:coreProperties>
</file>