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wREk2iC2TFpvSoETXgyZhkV1d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685800" y="1863710"/>
            <a:ext cx="5367590" cy="148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  <a:defRPr b="1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685800" y="3762507"/>
            <a:ext cx="6400800" cy="46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7" descr="white 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908" y="3502285"/>
            <a:ext cx="5570091" cy="9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Untitled-1.jpg"/>
          <p:cNvPicPr preferRelativeResize="0"/>
          <p:nvPr/>
        </p:nvPicPr>
        <p:blipFill rotWithShape="1">
          <a:blip r:embed="rId13">
            <a:alphaModFix/>
          </a:blip>
          <a:srcRect l="1810" t="1810" r="1091" b="109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5" descr="Logo_Tagline_Ultra-Horizontal_White.eps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93765" y="6332720"/>
            <a:ext cx="2693035" cy="2899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>
                <a:solidFill>
                  <a:schemeClr val="dk1"/>
                </a:solidFill>
              </a:rPr>
              <a:t>EagleNet</a:t>
            </a:r>
            <a:r>
              <a:rPr lang="en-US"/>
              <a:t> Time Entry</a:t>
            </a:r>
            <a:endParaRPr/>
          </a:p>
        </p:txBody>
      </p:sp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All timesheets are accessed through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EagleNet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Sign into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EAGLENET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with your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SSO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log on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select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TIMESHEET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After verifying the correct pay period select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TIMESHEET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 (once Timesheet has been started it will be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PROGRESS)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endParaRPr/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25" y="4234225"/>
            <a:ext cx="7952274" cy="18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>
                <a:solidFill>
                  <a:schemeClr val="dk1"/>
                </a:solidFill>
              </a:rPr>
              <a:t>EagleNet</a:t>
            </a:r>
            <a:r>
              <a:rPr lang="en-US"/>
              <a:t> Time Entry</a:t>
            </a:r>
            <a:endParaRPr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Once you have started the Timesheet you will be directed to the calendar.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Select the day you want to add hours to and it will be highlighted. 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+Add Earn Code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endParaRPr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683" y="3743924"/>
            <a:ext cx="7897663" cy="179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>
                <a:solidFill>
                  <a:schemeClr val="dk1"/>
                </a:solidFill>
              </a:rPr>
              <a:t>EagleNet</a:t>
            </a:r>
            <a:r>
              <a:rPr lang="en-US"/>
              <a:t> Time Entry</a:t>
            </a: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/>
              <a:t>Select the </a:t>
            </a:r>
            <a:r>
              <a:rPr lang="en-US" sz="2400">
                <a:solidFill>
                  <a:schemeClr val="dk1"/>
                </a:solidFill>
              </a:rPr>
              <a:t>Earn Code</a:t>
            </a:r>
            <a:r>
              <a:rPr lang="en-US" sz="2400"/>
              <a:t> from the drop-down menu.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/>
              <a:t>After selecting the </a:t>
            </a:r>
            <a:r>
              <a:rPr lang="en-US" sz="2400">
                <a:solidFill>
                  <a:schemeClr val="dk1"/>
                </a:solidFill>
              </a:rPr>
              <a:t>Earn Code</a:t>
            </a:r>
            <a:r>
              <a:rPr lang="en-US" sz="2400"/>
              <a:t>, enter number of hours reporting in the </a:t>
            </a:r>
            <a:r>
              <a:rPr lang="en-US" sz="2400">
                <a:solidFill>
                  <a:schemeClr val="dk1"/>
                </a:solidFill>
              </a:rPr>
              <a:t>Hours Tab</a:t>
            </a:r>
            <a:r>
              <a:rPr lang="en-US" sz="2400"/>
              <a:t>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/>
              <a:t>Once the </a:t>
            </a:r>
            <a:r>
              <a:rPr lang="en-US" sz="2400">
                <a:solidFill>
                  <a:schemeClr val="dk1"/>
                </a:solidFill>
              </a:rPr>
              <a:t>Earn Code</a:t>
            </a:r>
            <a:r>
              <a:rPr lang="en-US" sz="2400"/>
              <a:t> and </a:t>
            </a:r>
            <a:r>
              <a:rPr lang="en-US" sz="2400">
                <a:solidFill>
                  <a:schemeClr val="dk1"/>
                </a:solidFill>
              </a:rPr>
              <a:t>Hours</a:t>
            </a:r>
            <a:r>
              <a:rPr lang="en-US" sz="2400"/>
              <a:t> have been entered select the </a:t>
            </a:r>
            <a:r>
              <a:rPr lang="en-US" sz="2400">
                <a:solidFill>
                  <a:schemeClr val="dk1"/>
                </a:solidFill>
              </a:rPr>
              <a:t>SAVE</a:t>
            </a:r>
            <a:r>
              <a:rPr lang="en-US" sz="2400"/>
              <a:t> tab at the bottom of the page. (note: you can enter in more than one earn code, if necessary)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" descr="https://lh6.googleusercontent.com/LqwrdsX6XIXoFwr4UWCYgarlsv0IZgnnXeseHDVrBn2QNZI1m0XmmUocsx2TTbt61lSyGcEc4Ju0m6UBiyjUMTmHEcjgV_5SK8zGUSIm7ZFpJ8rePVRWvW7Y8wzJlFDfxyj2ab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2000" y="4395900"/>
            <a:ext cx="5799575" cy="202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>
                <a:solidFill>
                  <a:schemeClr val="dk1"/>
                </a:solidFill>
              </a:rPr>
              <a:t>EagleNet</a:t>
            </a:r>
            <a:r>
              <a:rPr lang="en-US"/>
              <a:t> Time Entry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/>
              <a:t>Once all time has been entered for the pay period select the </a:t>
            </a:r>
            <a:r>
              <a:rPr lang="en-US" sz="2400">
                <a:solidFill>
                  <a:schemeClr val="dk1"/>
                </a:solidFill>
              </a:rPr>
              <a:t>Preview Tab</a:t>
            </a:r>
            <a:r>
              <a:rPr lang="en-US" sz="2400"/>
              <a:t> at the lower right corner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/>
              <a:t>Select the </a:t>
            </a:r>
            <a:r>
              <a:rPr lang="en-US" sz="2400">
                <a:solidFill>
                  <a:schemeClr val="dk1"/>
                </a:solidFill>
              </a:rPr>
              <a:t>Submit Tab</a:t>
            </a:r>
            <a:r>
              <a:rPr lang="en-US" sz="2400"/>
              <a:t> for submission of all time for that time period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2247" y="3508926"/>
            <a:ext cx="2621208" cy="279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(4:3)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Open Sans</vt:lpstr>
      <vt:lpstr>Office Theme</vt:lpstr>
      <vt:lpstr>EagleNet Time Entry</vt:lpstr>
      <vt:lpstr>EagleNet Time Entry</vt:lpstr>
      <vt:lpstr>EagleNet Time Entry</vt:lpstr>
      <vt:lpstr>EagleNet Time Entry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EagleNet Time Entry</dc:title>
  <dc:creator>EWU EWU</dc:creator>
  <cp:lastModifiedBy>Marston, Nicki</cp:lastModifiedBy>
  <cp:revision>1</cp:revision>
  <dcterms:created xsi:type="dcterms:W3CDTF">2018-03-08T21:54:23Z</dcterms:created>
  <dcterms:modified xsi:type="dcterms:W3CDTF">2024-02-28T19:34:55Z</dcterms:modified>
</cp:coreProperties>
</file>